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6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2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4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1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3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3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5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0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5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8196-804D-404D-A550-CC2C5E351BA0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2276-4B03-4207-91F7-B18820AC5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0084" y="237388"/>
            <a:ext cx="679301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Муниципальное бюджетное дошкольное </a:t>
            </a:r>
          </a:p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образовательное учреждение </a:t>
            </a:r>
          </a:p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«Детский сад №105 «Антошка»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0075" y="2704452"/>
            <a:ext cx="47626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Наши успехи и 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достижения 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2021 году!</a:t>
            </a:r>
            <a:endParaRPr lang="ru-RU" sz="54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2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6"/>
    </mc:Choice>
    <mc:Fallback>
      <p:transition spd="slow" advTm="706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948" y="183691"/>
            <a:ext cx="116912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Танцевальный коллектив воспитанников детского сада принял участие в городском фестивале </a:t>
            </a:r>
            <a:endParaRPr lang="ru-RU" sz="3600" b="1" dirty="0" smtClean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Кузбасс-содружество народов» (апрель 2021)</a:t>
            </a:r>
            <a:endParaRPr lang="ru-RU" sz="3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https://dou101.kmr.prosadiki.ru/media/2021/05/03/1248660991/IMG-20210427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6" y="2292010"/>
            <a:ext cx="5819124" cy="43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det-cad108.ru/images_news/2021/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2368262"/>
            <a:ext cx="5895975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4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5"/>
    </mc:Choice>
    <mc:Fallback>
      <p:transition spd="slow" advTm="482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524" y="252015"/>
            <a:ext cx="11062952" cy="2018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 детского сада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постоянным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организатором и участником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мастер-классов в рамках </a:t>
            </a:r>
            <a:r>
              <a:rPr lang="ru-RU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Прокопьевского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Арбата, 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посвящённого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Дню защиты детей, 90-летию </a:t>
            </a:r>
            <a:r>
              <a:rPr lang="ru-RU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г.Прокопьевска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300-летию  Кузбасса: июнь, июль, август 2021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90" y="2401713"/>
            <a:ext cx="9375819" cy="432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09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7"/>
    </mc:Choice>
    <mc:Fallback>
      <p:transition spd="slow" advTm="494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6721" y="278190"/>
            <a:ext cx="10998558" cy="175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Сафронова Елена Викторовна, педагог – психолог детского сада получила 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нагрудный знак и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звание </a:t>
            </a:r>
            <a:endParaRPr lang="ru-RU" sz="32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Почётный работник воспитания и просвещения РФ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8" r="21726"/>
          <a:stretch/>
        </p:blipFill>
        <p:spPr>
          <a:xfrm>
            <a:off x="3065173" y="2179673"/>
            <a:ext cx="5756856" cy="45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91"/>
    </mc:Choice>
    <mc:Fallback>
      <p:transition spd="slow" advTm="43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0005" y="175159"/>
            <a:ext cx="10715223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Воспитанники детского сада призёры  городского творческого конкурса   по пожарной безопасности – 3 место (декабрь 2021)</a:t>
            </a:r>
            <a:endParaRPr lang="ru-RU" sz="36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b="20939"/>
          <a:stretch/>
        </p:blipFill>
        <p:spPr>
          <a:xfrm>
            <a:off x="2077791" y="2221023"/>
            <a:ext cx="8036418" cy="43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4"/>
    </mc:Choice>
    <mc:Fallback>
      <p:transition spd="slow" advTm="75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1"/>
          <a:stretch/>
        </p:blipFill>
        <p:spPr bwMode="auto">
          <a:xfrm flipH="1"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410" y="1384995"/>
            <a:ext cx="77917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Творческих успехов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  <a:latin typeface="verdana" panose="020B0604030504040204" pitchFamily="34" charset="0"/>
              </a:rPr>
              <a:t>Хотим вам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пожелать,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Свежими идеями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Новый день встречать.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Желаем вам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творить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радоваться жизни,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Желаем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в дружбе жить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С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Музою капризной.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	</a:t>
            </a:r>
            <a:r>
              <a:rPr lang="ru-RU" dirty="0" smtClean="0">
                <a:solidFill>
                  <a:srgbClr val="FFFF00"/>
                </a:solidFill>
                <a:latin typeface="verdana" panose="020B0604030504040204" pitchFamily="34" charset="0"/>
              </a:rPr>
              <a:t>Желаем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вдохновения,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	</a:t>
            </a:r>
            <a:r>
              <a:rPr lang="ru-RU" dirty="0" smtClean="0">
                <a:solidFill>
                  <a:srgbClr val="FFFF00"/>
                </a:solidFill>
                <a:latin typeface="verdana" panose="020B0604030504040204" pitchFamily="34" charset="0"/>
              </a:rPr>
              <a:t>Удачи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, креатива,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	</a:t>
            </a:r>
            <a:r>
              <a:rPr lang="ru-RU" dirty="0" smtClean="0">
                <a:solidFill>
                  <a:srgbClr val="FFFF00"/>
                </a:solidFill>
                <a:latin typeface="verdana" panose="020B0604030504040204" pitchFamily="34" charset="0"/>
              </a:rPr>
              <a:t>Океан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успеха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	</a:t>
            </a:r>
            <a:r>
              <a:rPr lang="ru-RU" dirty="0" smtClean="0">
                <a:solidFill>
                  <a:srgbClr val="FFFF00"/>
                </a:solidFill>
                <a:latin typeface="verdana" panose="020B0604030504040204" pitchFamily="34" charset="0"/>
              </a:rPr>
              <a:t>И </a:t>
            </a:r>
            <a:r>
              <a:rPr lang="ru-RU" dirty="0">
                <a:solidFill>
                  <a:srgbClr val="FFFF00"/>
                </a:solidFill>
                <a:latin typeface="verdana" panose="020B0604030504040204" pitchFamily="34" charset="0"/>
              </a:rPr>
              <a:t>море позитива.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		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Желаем большой славы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	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Покорить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вершины,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	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Чтобы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на весь мир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			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</a:rPr>
              <a:t>Гремело ваше </a:t>
            </a:r>
            <a: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  <a:t>имя.</a:t>
            </a:r>
            <a:br>
              <a:rPr lang="ru-RU" dirty="0">
                <a:solidFill>
                  <a:srgbClr val="FF0000"/>
                </a:solidFill>
                <a:latin typeface="verdana" panose="020B060403050404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120461" y="0"/>
            <a:ext cx="1068946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Муниципальное бюджетное дошкольное </a:t>
            </a:r>
          </a:p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образовательное учреждение </a:t>
            </a:r>
          </a:p>
          <a:p>
            <a:pPr algn="ctr"/>
            <a:r>
              <a:rPr lang="ru-RU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«Детский сад №105 «Антошка» с пожеланиями: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1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2999"/>
            <a:ext cx="11953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№105 «Антошка»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5" t="4819" r="19565" b="-3770"/>
          <a:stretch/>
        </p:blipFill>
        <p:spPr>
          <a:xfrm>
            <a:off x="4094921" y="1481053"/>
            <a:ext cx="7858540" cy="5376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296" y="2262834"/>
            <a:ext cx="4545496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</a:p>
          <a:p>
            <a:pPr lvl="0" algn="ctr"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муниципальной 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инновационной площадкой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80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  <a:endParaRPr lang="ru-RU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3"/>
    </mc:Choice>
    <mc:Fallback>
      <p:transition spd="slow" advTm="365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-11777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/>
          <a:stretch/>
        </p:blipFill>
        <p:spPr>
          <a:xfrm>
            <a:off x="351940" y="2288271"/>
            <a:ext cx="7116029" cy="37149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187" y="235889"/>
            <a:ext cx="11687625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Сибирский научно-образовательный форум и специализированная выставка «Образование, карьера», </a:t>
            </a:r>
          </a:p>
          <a:p>
            <a:pPr lvl="0" algn="ctr">
              <a:spcAft>
                <a:spcPts val="800"/>
              </a:spcAft>
            </a:pP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10-12 февраля 2021.</a:t>
            </a:r>
            <a:endParaRPr lang="ru-RU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85740" y="3083401"/>
            <a:ext cx="4488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Серебряная медаль в областном конкурсе «Лучший экспонат» за УМК «Первый шаг к миллиону»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8"/>
    </mc:Choice>
    <mc:Fallback>
      <p:transition spd="slow" advTm="500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13" y="337338"/>
            <a:ext cx="2464890" cy="24648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10" y="2946886"/>
            <a:ext cx="3766456" cy="3766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321081" y="186749"/>
            <a:ext cx="6191794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Сибирский научно-образовательный форум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специализированная выставка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«Образование, карьера», 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10-12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февраля 2021.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6157" y="4137617"/>
            <a:ext cx="448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для участников и гостей форума.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3" y="3283964"/>
            <a:ext cx="3429378" cy="34293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36" y="337339"/>
            <a:ext cx="2447978" cy="244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7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44"/>
    </mc:Choice>
    <mc:Fallback>
      <p:transition spd="slow" advTm="56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09" y="1956332"/>
            <a:ext cx="3463787" cy="4618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44" y="1916576"/>
            <a:ext cx="3493605" cy="4658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268" y="157887"/>
            <a:ext cx="11953461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8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Орешкова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Наталья Юрьевна – призёр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место) муниципального конкурса «Инновационные образовательные практики – 2021», посвящённого 300-летию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Кузбасса,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март 2021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5822" r="7308" b="32582"/>
          <a:stretch/>
        </p:blipFill>
        <p:spPr>
          <a:xfrm>
            <a:off x="515154" y="1763212"/>
            <a:ext cx="3413701" cy="495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60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0"/>
    </mc:Choice>
    <mc:Fallback>
      <p:transition spd="slow" advTm="58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7079" y="2491216"/>
            <a:ext cx="5844208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Макарова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Светлана Николаевна,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заведующий, </a:t>
            </a:r>
            <a:r>
              <a:rPr lang="ru-RU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Рудякова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Елена Васильевна, старший воспитатель поделились с коллегами опытом работы по теме «Внутренняя система оценки качества образования как условие развития детского сада»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243" y="231804"/>
            <a:ext cx="10747513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32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баркемп</a:t>
            </a:r>
            <a:r>
              <a:rPr lang="ru-RU" sz="32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«Инновационные 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в дошкольном образовании: от мировых трудов до авторских проектов» (18-19 марта 2021)</a:t>
            </a:r>
            <a:endParaRPr lang="ru-RU" sz="32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4553"/>
          <a:stretch/>
        </p:blipFill>
        <p:spPr>
          <a:xfrm>
            <a:off x="6440555" y="2491216"/>
            <a:ext cx="5371069" cy="35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6"/>
    </mc:Choice>
    <mc:Fallback>
      <p:transition spd="slow" advTm="377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37817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817" y="53671"/>
            <a:ext cx="7916091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воспитанников </a:t>
            </a:r>
            <a:endParaRPr lang="ru-RU" sz="24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№105» заняла 2 место в муниципальном этапе областного конкурса «Кузбасская дошкольная лига» по шахматам и 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городских 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соревнованиях по шахматам среди детей до 9 лет.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" r="28701"/>
          <a:stretch/>
        </p:blipFill>
        <p:spPr>
          <a:xfrm>
            <a:off x="7275444" y="3429000"/>
            <a:ext cx="4532243" cy="32721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2555" r="28497" b="-2555"/>
          <a:stretch/>
        </p:blipFill>
        <p:spPr>
          <a:xfrm>
            <a:off x="8366869" y="190979"/>
            <a:ext cx="3412169" cy="308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7" t="3111" r="20262" b="1933"/>
          <a:stretch/>
        </p:blipFill>
        <p:spPr>
          <a:xfrm rot="5400000">
            <a:off x="-310645" y="2958173"/>
            <a:ext cx="4409091" cy="307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992" r="18587" b="4230"/>
          <a:stretch/>
        </p:blipFill>
        <p:spPr>
          <a:xfrm rot="5400000">
            <a:off x="2871150" y="2866667"/>
            <a:ext cx="4717403" cy="326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9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0"/>
    </mc:Choice>
    <mc:Fallback>
      <p:transition spd="slow" advTm="51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809" y="351088"/>
            <a:ext cx="11330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8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Нюкалова</a:t>
            </a:r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Олеговна – призёр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место)  городского конкурса профессионального мастерства «Педагог-мастер» 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«Электронный образовательный ресурс», 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 </a:t>
            </a:r>
            <a:r>
              <a:rPr lang="ru-RU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35" r="10218" b="23059"/>
          <a:stretch/>
        </p:blipFill>
        <p:spPr>
          <a:xfrm>
            <a:off x="251792" y="2392257"/>
            <a:ext cx="7920465" cy="3982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97" y="2001078"/>
            <a:ext cx="3313463" cy="4565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02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48"/>
    </mc:Choice>
    <mc:Fallback>
      <p:transition spd="slow" advTm="484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1-07/1626138859_13-kartinkin-com-p-fon-dlya-otkritki-s-novim-godom-krasivo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9" r="22571" b="766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" y="178009"/>
            <a:ext cx="1182624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воспитанников детского сада  - участники </a:t>
            </a: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муниципального фестиваля «Азбука профессий – 2021»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1324220"/>
            <a:ext cx="7141029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51"/>
    </mc:Choice>
    <mc:Fallback>
      <p:transition spd="slow" advTm="41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357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2021-12-16T04:53:17Z</dcterms:created>
  <dcterms:modified xsi:type="dcterms:W3CDTF">2021-12-16T08:28:35Z</dcterms:modified>
</cp:coreProperties>
</file>