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71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31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u="sng" dirty="0" smtClean="0">
                <a:solidFill>
                  <a:srgbClr val="FF0000"/>
                </a:solidFill>
              </a:rPr>
              <a:t>Организация и проведение утреннего приёма в детском саду</a:t>
            </a:r>
            <a:endParaRPr lang="ru-RU" sz="3600" b="1" i="1" u="sng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91828509_2418775_klipart5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564904"/>
            <a:ext cx="3791272" cy="331236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FF0000"/>
                </a:solidFill>
              </a:rPr>
              <a:t>Цели, задачи утреннего приёма.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FF0000"/>
                </a:solidFill>
              </a:rPr>
              <a:t>Требования СанПиНа к организации утреннего приёма.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FF0000"/>
                </a:solidFill>
              </a:rPr>
              <a:t> методы и приёмы организации детей во время утреннего приёма.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6409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Еженедельные традиции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По понедельникам в первой половине дня занятия с детьми не проводятся. Утренние часы проходят под девизом: "Утро радостных встреч".Воспитатель выражает радость по поводу встречи с детьми. Рассказывает, как он провел выходные дни или о чем-то новом, интересном. Затем выслушивает всех детей. желающих поделиться своими впечатлениями.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Воспитатель рассказывает. что нового и интересного ожидает детей на этой недели. Побуждает детей вносить свои предложения и по мере их поступления записывает в специальную тетрадь.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В конце разговора всех ждет сюрприз ( сценка из кукольного театра, новая игрушка. интересная книга, раздача детям небольших сувениров). В дальнейшем сюрпризы могут быть подготовлены и самими детьми. Например. Аня была в выходные дни с родителями в лесу и принесла всем в подарок шишки.</a:t>
            </a:r>
          </a:p>
          <a:p>
            <a:endParaRPr lang="ru-RU" sz="20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sz="20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sz="20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sz="2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486916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Спасибо за внимание</a:t>
            </a:r>
            <a:endParaRPr lang="ru-RU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Цели и задачи утреннего приёма: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988840"/>
            <a:ext cx="878497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solidFill>
                  <a:srgbClr val="FF0000"/>
                </a:solidFill>
              </a:rPr>
              <a:t>Цель:</a:t>
            </a:r>
            <a:r>
              <a:rPr lang="ru-RU" sz="1400" dirty="0" smtClean="0">
                <a:solidFill>
                  <a:srgbClr val="FF0000"/>
                </a:solidFill>
              </a:rPr>
              <a:t> Постепенное вхождение ребенка в жизнь </a:t>
            </a:r>
            <a:r>
              <a:rPr lang="ru-RU" sz="1400" dirty="0" err="1" smtClean="0">
                <a:solidFill>
                  <a:srgbClr val="FF0000"/>
                </a:solidFill>
              </a:rPr>
              <a:t>д</a:t>
            </a:r>
            <a:r>
              <a:rPr lang="ru-RU" sz="1400" dirty="0" smtClean="0">
                <a:solidFill>
                  <a:srgbClr val="FF0000"/>
                </a:solidFill>
              </a:rPr>
              <a:t>/с, создание спокойного психологического комфортного настроя у каждого ребенка, укрепление интимно-личностного контакта воспитателя с каждым ребенком.</a:t>
            </a:r>
          </a:p>
          <a:p>
            <a:pPr algn="ctr"/>
            <a:r>
              <a:rPr lang="ru-RU" sz="1400" b="1" u="sng" dirty="0" smtClean="0">
                <a:solidFill>
                  <a:srgbClr val="FF0000"/>
                </a:solidFill>
              </a:rPr>
              <a:t> Основными задачами утреннего сбора являются:</a:t>
            </a:r>
            <a:endParaRPr lang="ru-RU" sz="1400" b="1" dirty="0" smtClean="0">
              <a:solidFill>
                <a:srgbClr val="FF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</a:rPr>
              <a:t>установление комфортного социально – психологического климата в детском коллективе через свободное общение со сверстниками.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</a:rPr>
              <a:t>развитие самостоятельности, самоорганизации.</a:t>
            </a:r>
          </a:p>
          <a:p>
            <a:pPr lvl="0" algn="ctr"/>
            <a:r>
              <a:rPr lang="ru-RU" sz="1400" b="1" u="sng" dirty="0" smtClean="0">
                <a:solidFill>
                  <a:srgbClr val="FF0000"/>
                </a:solidFill>
              </a:rPr>
              <a:t>Дополнительные задачи: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</a:rPr>
              <a:t> Формирование доброжелательных отношений между детьми, создание атмосферы поддержки и сотрудничества между детьми и взрослыми, создание общего положительного эмоционального фона, ощущение психологического комфорта.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</a:rPr>
              <a:t> Дать детям возможность высказаться и выслушать друг друга, </a:t>
            </a:r>
            <a:r>
              <a:rPr lang="ru-RU" sz="1400" dirty="0" err="1" smtClean="0">
                <a:solidFill>
                  <a:srgbClr val="FF0000"/>
                </a:solidFill>
              </a:rPr>
              <a:t>посопереживать</a:t>
            </a:r>
            <a:r>
              <a:rPr lang="ru-RU" sz="1400" dirty="0" smtClean="0">
                <a:solidFill>
                  <a:srgbClr val="FF0000"/>
                </a:solidFill>
              </a:rPr>
              <a:t> друг другу.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</a:rPr>
              <a:t> Дать новую информацию.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</a:rPr>
              <a:t> Решение некоторых обучающих задач (расширение детских представлений, развитие речи, логического мышления и т.д.)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</a:rPr>
              <a:t> Ведение новой темы.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</a:rPr>
              <a:t> Получить информацию о развитии детей, их интересах и других особенностях.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</a:rPr>
              <a:t> Формирование мотивации.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</a:rPr>
              <a:t> Организация планирования детской деятельности.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</a:rPr>
              <a:t> Решить некоторые социально-психологические задачи (организовать выбор партнеров).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</a:rPr>
              <a:t> Получить удовольствие.</a:t>
            </a:r>
          </a:p>
          <a:p>
            <a:pPr lvl="0" algn="just"/>
            <a:endParaRPr lang="ru-RU" b="1" i="1" u="sng" dirty="0" smtClean="0">
              <a:solidFill>
                <a:srgbClr val="FF0000"/>
              </a:solidFill>
            </a:endParaRPr>
          </a:p>
          <a:p>
            <a:endParaRPr lang="ru-RU" b="1" i="1" dirty="0" smtClean="0">
              <a:solidFill>
                <a:srgbClr val="FF0000"/>
              </a:solidFill>
            </a:endParaRPr>
          </a:p>
          <a:p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Структурные компоненты утреннего приёма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836712"/>
            <a:ext cx="6192688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Профилактический осмотр детей. 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Игровая деятельность. 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Трудовая деятельность детей.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Индивидуальная работа.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родителями.  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Групповой сбор. 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764572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Прием детей начинается обычно с 7 и длится до 8-9 ч.30 мин (в зависимости от возраста). Но может начинаться и раньше, с учетом времени начала работы родителей.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Чтобы подготовиться к приему детей, воспитатель должен прийти в детский сад заблаговременно. Принимать малышей можно как на воздухе, так и в помещении. При наличии участка в хорошую погоду прием детей в любое время года лучше проводить на свежем воздухе. Разумеется, из этого могут быть исключения. Например, если воспитатель начинает работу с новой группой и еще не совсем хорошо знает из или же принимает группу малышей, которые в первое время с трудом расстаются с близкими, целесообразнее организовать прием их в помещении, где легче отвлечь детское внимание.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83768" y="0"/>
            <a:ext cx="666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Профилактический осмотр детей. 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692696"/>
            <a:ext cx="46085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соответствии с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2.4.1.3049-13 «Санитарно-эпидемиологические требования к устройству, содержанию и организации режима работы дошкольных образовательных организаций» от 15.05.2013 г. п.11.2. В дошкольных образовательных организациях проводится ежедневный утренний приём детей воспитателями и (или) медицинскими работниками, которые опрашивают родителей о состоянии здоровья и проводят термометрию (измерение температуры) в присутствии родителей, по показаниям. Выявленные больные дети или дети с подозрением на заболевание в дошкольные образования организации не принимаются.</a:t>
            </a: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aibolit1-1_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6632"/>
            <a:ext cx="244827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fiz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4910348"/>
            <a:ext cx="2627783" cy="19476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67544" y="3068960"/>
            <a:ext cx="33843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Ребенка, отсутствующего более пяти дней, (за исключением выходных и праздничных дней), а также после перенесенного заболевания, принимают в ДОУ при наличии справки от участкового педиатра. В справке должны быть указаны диагноз, длительность заболевания, сведения об отсутствии контакта с больными инфекционного профиля. </a:t>
            </a: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6064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Игровая деятельность.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51920" y="620688"/>
            <a:ext cx="48245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 подготавливает игры и игрушки, располагая их таким образом, чтобы детям было удобно взять их и играть, не мешая друг другу.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 поощряет игры, возникающие по инициативе самих детей, помогает осуществлять задуманное, создавая для этого нужные условия, создаёт условия для развёртывания творческих игр. </a:t>
            </a:r>
          </a:p>
        </p:txBody>
      </p:sp>
      <p:pic>
        <p:nvPicPr>
          <p:cNvPr id="5" name="Рисунок 4" descr="0_4c56e_7b40d80b_XL.jp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852936"/>
            <a:ext cx="3216734" cy="3645024"/>
          </a:xfrm>
          <a:prstGeom prst="rect">
            <a:avLst/>
          </a:prstGeom>
        </p:spPr>
      </p:pic>
      <p:pic>
        <p:nvPicPr>
          <p:cNvPr id="6" name="Рисунок 5" descr="0_4c565_1943b2dd_L.jp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857572" cy="3240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3933056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может предложить детям разнообразные дидактические игры, уже знакомые им.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Также воспитатель предлагает подвижные, которые проводятся как на участке, так и в помещении. 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Трудовая деятельность детей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332656"/>
            <a:ext cx="40324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младшем возрасте детей воспитатель привлекает к уходу за растениями и животными (полить цветы, покормить рыбок), предлагает им переодеть куклу и т. д. Малыши выполняют трудовые поручения под его наблюдением и с его помощью.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старшем возрасте дети дежурят в уголке природы. В это время можно также проводить с детьми (со всей группой и индивидуально) различные наблюдения на участке и в помещении: за трудом взрослых, за природными явлениями и др.</a:t>
            </a:r>
          </a:p>
        </p:txBody>
      </p:sp>
      <p:pic>
        <p:nvPicPr>
          <p:cNvPr id="5" name="Рисунок 4" descr="IMG_20140526_1621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32656"/>
            <a:ext cx="2664296" cy="4185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40526_1621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560780"/>
            <a:ext cx="4083946" cy="2297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40526_1621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509120"/>
            <a:ext cx="4032448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40466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11760" y="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Индивидуальная работа.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07707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548680"/>
            <a:ext cx="49685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первую половину дня воспитатель проводит большую индивидуальную работу с детьми: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организует специальные игры и упражнения с теми из них, которые нуждаются в исправлении недостатков речи - работа по: исправлению и воспитанию у детей правильного звукопроизношения; развитию устной речи и выработке правильной интонации и др.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или организует работу по физическому воспитанию с детьми отстающими в каких – либо движениях.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занимается с малоактивными и замкнутыми детьми, давая им различные поручения, требующие общения со взрослыми и сверстниками ( например, сходить на кухню и попросить овощи для морской свинки).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Недостаточно любознательным детям поручаются интересные наблюдения ( например, за тем, как хомячок ест и засовывает за щеки зернышки, за синичками, которые прилетели на участок, полюбоваться красотой зимнего утра и т.п.).  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Изображение 2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7976" y="116632"/>
            <a:ext cx="4066024" cy="3049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Изображение 2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5542" y="3429000"/>
            <a:ext cx="412845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332656"/>
            <a:ext cx="3243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620688"/>
            <a:ext cx="37444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Эффективной формой работы с родителями являются индивидуальные беседы воспитателей и других сотрудников со взрослыми членами семьи. В этих беседах родители более охотно и откровенно рассказывают о тех огорчениях, которые порой могут быть в семье, о беспокойстве, которое вызывает поведение ребенка, об успехах малыша. Индивидуальные беседы могут проходить по инициативе воспитателя или самих родителей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2852936"/>
            <a:ext cx="4176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Помните, что на первом месте для вас всегда должен быть ребенок и его интересы. Взрослые всегда подождут. Конечно, со взрослыми надо каждый день здороваться, и разговаривать, но если в данную минуту вы озабочены безопасностью или поведением ребят, то попросите срочно ими заняться младшего воспитателя или же, извинившись, уклонитесь от разговора со взрослым.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581128"/>
            <a:ext cx="3384376" cy="216024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 descr="img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32656"/>
            <a:ext cx="3163441" cy="2225386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43608" y="476672"/>
            <a:ext cx="77048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Ежедневные традиции</a:t>
            </a:r>
          </a:p>
          <a:p>
            <a:pPr algn="ctr"/>
            <a:endParaRPr lang="ru-RU" sz="24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Воспитатель обязан лично встретить родителей и каждого ребенка. Поздороваться с ним. Выразить радость по поводу того, что они пришли. Сказать ребенку, что его прихода с нетерпением ждут другие дети.</a:t>
            </a:r>
          </a:p>
          <a:p>
            <a:pPr marL="457200" indent="-457200">
              <a:buAutoNum type="arabicPeriod"/>
            </a:pPr>
            <a:endParaRPr lang="ru-RU" sz="24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2. С приходом последнего ребенка воспитатель приветствует всех детей. Выражает радость по поводу того, что все дети собрались вместе. Желает им весело и интересно провести время. Называет число, месяц и день недели. Обсуждает содержание их совместной деятельности на текущий день. В процессе обсуждения учитывает пожелания и предложения детей.</a:t>
            </a:r>
            <a:endParaRPr lang="ru-RU" sz="2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13">
      <a:dk1>
        <a:srgbClr val="54A838"/>
      </a:dk1>
      <a:lt1>
        <a:srgbClr val="92D050"/>
      </a:lt1>
      <a:dk2>
        <a:srgbClr val="66FF66"/>
      </a:dk2>
      <a:lt2>
        <a:srgbClr val="546321"/>
      </a:lt2>
      <a:accent1>
        <a:srgbClr val="A9A10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256</TotalTime>
  <Words>1152</Words>
  <Application>Microsoft Office PowerPoint</Application>
  <PresentationFormat>Экран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Техническая</vt:lpstr>
      <vt:lpstr>Организация и проведение утреннего приёма в детском саду</vt:lpstr>
      <vt:lpstr>Цели и задачи утреннего приёма: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 проведение утреннего приёма в детском саду</dc:title>
  <dc:creator>Анисимовы</dc:creator>
  <cp:lastModifiedBy>msi</cp:lastModifiedBy>
  <cp:revision>6</cp:revision>
  <dcterms:created xsi:type="dcterms:W3CDTF">2015-02-11T16:40:29Z</dcterms:created>
  <dcterms:modified xsi:type="dcterms:W3CDTF">2016-03-30T20:46:52Z</dcterms:modified>
</cp:coreProperties>
</file>