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74" r:id="rId3"/>
    <p:sldId id="258" r:id="rId4"/>
    <p:sldId id="276" r:id="rId5"/>
    <p:sldId id="261" r:id="rId6"/>
    <p:sldId id="277" r:id="rId7"/>
    <p:sldId id="280" r:id="rId8"/>
    <p:sldId id="281" r:id="rId9"/>
    <p:sldId id="282" r:id="rId10"/>
    <p:sldId id="278" r:id="rId11"/>
    <p:sldId id="27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85D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AD336B-566C-414F-B218-70E6F091C43C}" type="doc">
      <dgm:prSet loTypeId="urn:microsoft.com/office/officeart/2005/8/layout/hList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32B6177-8D04-498B-B2A2-8033B98F40F5}">
      <dgm:prSet phldrT="[Текст]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latin typeface="Arial Narrow" pitchFamily="34" charset="0"/>
            </a:rPr>
            <a:t>Причины отсутствия интереса к сайту/</a:t>
          </a:r>
          <a:r>
            <a:rPr lang="ru-RU" b="1" dirty="0" err="1" smtClean="0">
              <a:latin typeface="Arial Narrow" pitchFamily="34" charset="0"/>
            </a:rPr>
            <a:t>блогу</a:t>
          </a:r>
          <a:r>
            <a:rPr lang="ru-RU" b="1" dirty="0" smtClean="0">
              <a:latin typeface="Arial Narrow" pitchFamily="34" charset="0"/>
            </a:rPr>
            <a:t> ДОУ </a:t>
          </a:r>
        </a:p>
        <a:p>
          <a:pPr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1DAA89A-820E-45F1-AB34-126646ED30FB}" type="parTrans" cxnId="{B7FC1A6D-DB33-4398-BB6C-B517AC121B2D}">
      <dgm:prSet/>
      <dgm:spPr/>
      <dgm:t>
        <a:bodyPr/>
        <a:lstStyle/>
        <a:p>
          <a:endParaRPr lang="ru-RU"/>
        </a:p>
      </dgm:t>
    </dgm:pt>
    <dgm:pt modelId="{172B44D3-FFE7-40B9-8825-2AB699196A60}" type="sibTrans" cxnId="{B7FC1A6D-DB33-4398-BB6C-B517AC121B2D}">
      <dgm:prSet/>
      <dgm:spPr/>
      <dgm:t>
        <a:bodyPr/>
        <a:lstStyle/>
        <a:p>
          <a:endParaRPr lang="ru-RU"/>
        </a:p>
      </dgm:t>
    </dgm:pt>
    <dgm:pt modelId="{96A520BA-01D0-4AD5-994B-4C3A1D658552}">
      <dgm:prSet phldrT="[Текст]" custT="1"/>
      <dgm:spPr/>
      <dgm:t>
        <a:bodyPr/>
        <a:lstStyle/>
        <a:p>
          <a:r>
            <a:rPr lang="ru-RU" sz="1600" dirty="0" smtClean="0"/>
            <a:t>Краткое описание детского сада, его истории</a:t>
          </a:r>
          <a:endParaRPr lang="ru-RU" sz="1600" dirty="0"/>
        </a:p>
      </dgm:t>
    </dgm:pt>
    <dgm:pt modelId="{EE49DF46-6869-45F3-929C-EEF725462A99}" type="parTrans" cxnId="{2AB54770-6B70-475D-9F58-BB97C8D72A4F}">
      <dgm:prSet/>
      <dgm:spPr/>
      <dgm:t>
        <a:bodyPr/>
        <a:lstStyle/>
        <a:p>
          <a:endParaRPr lang="ru-RU"/>
        </a:p>
      </dgm:t>
    </dgm:pt>
    <dgm:pt modelId="{6D522375-1E90-49AD-B598-3E88E69928E8}" type="sibTrans" cxnId="{2AB54770-6B70-475D-9F58-BB97C8D72A4F}">
      <dgm:prSet/>
      <dgm:spPr/>
      <dgm:t>
        <a:bodyPr/>
        <a:lstStyle/>
        <a:p>
          <a:endParaRPr lang="ru-RU"/>
        </a:p>
      </dgm:t>
    </dgm:pt>
    <dgm:pt modelId="{367169AE-E76A-4E6B-8D44-A92CCCA11FC0}">
      <dgm:prSet phldrT="[Текст]"/>
      <dgm:spPr/>
      <dgm:t>
        <a:bodyPr/>
        <a:lstStyle/>
        <a:p>
          <a:r>
            <a:rPr lang="ru-RU" b="1" dirty="0" smtClean="0">
              <a:latin typeface="Arial Narrow" pitchFamily="34" charset="0"/>
            </a:rPr>
            <a:t>Залог информационного успеха </a:t>
          </a:r>
        </a:p>
        <a:p>
          <a:r>
            <a:rPr lang="ru-RU" b="1" dirty="0" smtClean="0">
              <a:latin typeface="Arial Narrow" pitchFamily="34" charset="0"/>
            </a:rPr>
            <a:t>         официального сайта ДОУ</a:t>
          </a:r>
          <a:endParaRPr lang="ru-RU" dirty="0" smtClean="0"/>
        </a:p>
        <a:p>
          <a:endParaRPr lang="ru-RU" dirty="0"/>
        </a:p>
      </dgm:t>
    </dgm:pt>
    <dgm:pt modelId="{CD8D388D-4E77-415C-A4AD-CEB489D6BA9F}" type="parTrans" cxnId="{EB850725-A048-4DD4-83B0-297D77BF9C30}">
      <dgm:prSet/>
      <dgm:spPr/>
      <dgm:t>
        <a:bodyPr/>
        <a:lstStyle/>
        <a:p>
          <a:endParaRPr lang="ru-RU"/>
        </a:p>
      </dgm:t>
    </dgm:pt>
    <dgm:pt modelId="{6AE831A2-188F-4AAA-83AB-ADC7E55869F0}" type="sibTrans" cxnId="{EB850725-A048-4DD4-83B0-297D77BF9C30}">
      <dgm:prSet/>
      <dgm:spPr/>
      <dgm:t>
        <a:bodyPr/>
        <a:lstStyle/>
        <a:p>
          <a:endParaRPr lang="ru-RU"/>
        </a:p>
      </dgm:t>
    </dgm:pt>
    <dgm:pt modelId="{5E8D79B5-E39B-4E71-A8B3-03A8B6E79A72}">
      <dgm:prSet custT="1"/>
      <dgm:spPr/>
      <dgm:t>
        <a:bodyPr/>
        <a:lstStyle/>
        <a:p>
          <a:r>
            <a:rPr lang="ru-RU" sz="1600" dirty="0" smtClean="0"/>
            <a:t>Информация не обновляется</a:t>
          </a:r>
        </a:p>
      </dgm:t>
    </dgm:pt>
    <dgm:pt modelId="{452F6DFD-132D-420E-91BF-36B78703A936}" type="parTrans" cxnId="{323C6677-6CDE-4D7C-B7C0-4BEB55B1C3FF}">
      <dgm:prSet/>
      <dgm:spPr/>
      <dgm:t>
        <a:bodyPr/>
        <a:lstStyle/>
        <a:p>
          <a:endParaRPr lang="ru-RU"/>
        </a:p>
      </dgm:t>
    </dgm:pt>
    <dgm:pt modelId="{0F9ADBA4-2EEB-4773-BAFF-F7EDB2A2312C}" type="sibTrans" cxnId="{323C6677-6CDE-4D7C-B7C0-4BEB55B1C3FF}">
      <dgm:prSet/>
      <dgm:spPr/>
      <dgm:t>
        <a:bodyPr/>
        <a:lstStyle/>
        <a:p>
          <a:endParaRPr lang="ru-RU"/>
        </a:p>
      </dgm:t>
    </dgm:pt>
    <dgm:pt modelId="{1E5873FC-EE61-41B1-9569-99BF69461941}">
      <dgm:prSet custT="1"/>
      <dgm:spPr/>
      <dgm:t>
        <a:bodyPr/>
        <a:lstStyle/>
        <a:p>
          <a:r>
            <a:rPr lang="ru-RU" sz="1600" dirty="0" smtClean="0"/>
            <a:t>Перегруженность ничем не обоснованной анимацией</a:t>
          </a:r>
        </a:p>
      </dgm:t>
    </dgm:pt>
    <dgm:pt modelId="{CCDFC8EE-591B-4090-9295-9E3A35A60379}" type="parTrans" cxnId="{9F5155B5-C785-4D90-8594-8AD2DD9767C8}">
      <dgm:prSet/>
      <dgm:spPr/>
      <dgm:t>
        <a:bodyPr/>
        <a:lstStyle/>
        <a:p>
          <a:endParaRPr lang="ru-RU"/>
        </a:p>
      </dgm:t>
    </dgm:pt>
    <dgm:pt modelId="{45A5CCF8-E2C8-4E10-9137-36CA861456CC}" type="sibTrans" cxnId="{9F5155B5-C785-4D90-8594-8AD2DD9767C8}">
      <dgm:prSet/>
      <dgm:spPr/>
      <dgm:t>
        <a:bodyPr/>
        <a:lstStyle/>
        <a:p>
          <a:endParaRPr lang="ru-RU"/>
        </a:p>
      </dgm:t>
    </dgm:pt>
    <dgm:pt modelId="{8351F06A-AE1B-4782-A1B3-02F669A2F5BD}">
      <dgm:prSet custT="1"/>
      <dgm:spPr/>
      <dgm:t>
        <a:bodyPr/>
        <a:lstStyle/>
        <a:p>
          <a:r>
            <a:rPr lang="ru-RU" sz="1600" dirty="0" smtClean="0"/>
            <a:t>Отсутствие структурированного содержания</a:t>
          </a:r>
        </a:p>
      </dgm:t>
    </dgm:pt>
    <dgm:pt modelId="{F9B4E4A4-524B-41F1-81BB-4E70BD485583}" type="parTrans" cxnId="{FEB5F17F-DD28-419C-957F-672D39FFFDCF}">
      <dgm:prSet/>
      <dgm:spPr/>
      <dgm:t>
        <a:bodyPr/>
        <a:lstStyle/>
        <a:p>
          <a:endParaRPr lang="ru-RU"/>
        </a:p>
      </dgm:t>
    </dgm:pt>
    <dgm:pt modelId="{79D9B288-F1DB-4320-95B0-AB1335495E4D}" type="sibTrans" cxnId="{FEB5F17F-DD28-419C-957F-672D39FFFDCF}">
      <dgm:prSet/>
      <dgm:spPr/>
      <dgm:t>
        <a:bodyPr/>
        <a:lstStyle/>
        <a:p>
          <a:endParaRPr lang="ru-RU"/>
        </a:p>
      </dgm:t>
    </dgm:pt>
    <dgm:pt modelId="{002E4FF9-0771-42F2-9F5B-3AFC5D06A8D8}">
      <dgm:prSet custT="1"/>
      <dgm:spPr/>
      <dgm:t>
        <a:bodyPr/>
        <a:lstStyle/>
        <a:p>
          <a:r>
            <a:rPr lang="ru-RU" sz="1600" dirty="0" smtClean="0"/>
            <a:t>сайт должен решать конкретные задачи, каждая его часть должна работать на интересы как различных групп пользователей – от родителей до представителей власти и общественности различных уровней, так и самого образовательного учреждения.</a:t>
          </a:r>
          <a:endParaRPr lang="ru-RU" sz="1600" dirty="0"/>
        </a:p>
      </dgm:t>
    </dgm:pt>
    <dgm:pt modelId="{DD72EA29-5500-41AE-BB64-411EB0F01EEE}" type="parTrans" cxnId="{389BD1A9-2E86-4E8F-9BA7-897F57F70ABD}">
      <dgm:prSet/>
      <dgm:spPr/>
      <dgm:t>
        <a:bodyPr/>
        <a:lstStyle/>
        <a:p>
          <a:endParaRPr lang="ru-RU"/>
        </a:p>
      </dgm:t>
    </dgm:pt>
    <dgm:pt modelId="{23F6802C-5767-4945-98FD-B12382EE2BDB}" type="sibTrans" cxnId="{389BD1A9-2E86-4E8F-9BA7-897F57F70ABD}">
      <dgm:prSet/>
      <dgm:spPr/>
      <dgm:t>
        <a:bodyPr/>
        <a:lstStyle/>
        <a:p>
          <a:endParaRPr lang="ru-RU"/>
        </a:p>
      </dgm:t>
    </dgm:pt>
    <dgm:pt modelId="{02F3B7A5-4D9B-46E7-A97C-9D56D7FA163F}">
      <dgm:prSet phldrT="[Текст]" custT="1"/>
      <dgm:spPr/>
      <dgm:t>
        <a:bodyPr/>
        <a:lstStyle/>
        <a:p>
          <a:endParaRPr lang="ru-RU" sz="1600" dirty="0"/>
        </a:p>
      </dgm:t>
    </dgm:pt>
    <dgm:pt modelId="{27265877-C692-4719-821D-5A6BF6610DC9}" type="parTrans" cxnId="{9DF2FDEB-30B1-4702-AA5C-880E576619C2}">
      <dgm:prSet/>
      <dgm:spPr/>
      <dgm:t>
        <a:bodyPr/>
        <a:lstStyle/>
        <a:p>
          <a:endParaRPr lang="ru-RU"/>
        </a:p>
      </dgm:t>
    </dgm:pt>
    <dgm:pt modelId="{AA707668-56BC-4BCE-8AA4-5C660A8734E5}" type="sibTrans" cxnId="{9DF2FDEB-30B1-4702-AA5C-880E576619C2}">
      <dgm:prSet/>
      <dgm:spPr/>
      <dgm:t>
        <a:bodyPr/>
        <a:lstStyle/>
        <a:p>
          <a:endParaRPr lang="ru-RU"/>
        </a:p>
      </dgm:t>
    </dgm:pt>
    <dgm:pt modelId="{5F154E57-38C2-4C1E-91FB-11C4C4979A42}" type="pres">
      <dgm:prSet presAssocID="{84AD336B-566C-414F-B218-70E6F091C43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E78674-A667-4AFB-88B7-93D231BB39E6}" type="pres">
      <dgm:prSet presAssocID="{E32B6177-8D04-498B-B2A2-8033B98F40F5}" presName="composite" presStyleCnt="0"/>
      <dgm:spPr/>
    </dgm:pt>
    <dgm:pt modelId="{5BB764DA-8AD3-4E4C-91E0-C2824383A4BD}" type="pres">
      <dgm:prSet presAssocID="{E32B6177-8D04-498B-B2A2-8033B98F40F5}" presName="parTx" presStyleLbl="alignNode1" presStyleIdx="0" presStyleCnt="2" custLinFactY="-46170" custLinFactNeighborX="167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1C892-8C8D-4D23-9CE0-2BD4C97D0D4E}" type="pres">
      <dgm:prSet presAssocID="{E32B6177-8D04-498B-B2A2-8033B98F40F5}" presName="desTx" presStyleLbl="alignAccFollowNode1" presStyleIdx="0" presStyleCnt="2" custScaleY="1071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FEB55F-99CD-4ADF-BEB7-6512E878D1F9}" type="pres">
      <dgm:prSet presAssocID="{172B44D3-FFE7-40B9-8825-2AB699196A60}" presName="space" presStyleCnt="0"/>
      <dgm:spPr/>
    </dgm:pt>
    <dgm:pt modelId="{8D7E8F04-4466-4476-AADB-BB7B0A41BF05}" type="pres">
      <dgm:prSet presAssocID="{367169AE-E76A-4E6B-8D44-A92CCCA11FC0}" presName="composite" presStyleCnt="0"/>
      <dgm:spPr/>
    </dgm:pt>
    <dgm:pt modelId="{A209CD11-A671-4BA9-925C-28061C942EA0}" type="pres">
      <dgm:prSet presAssocID="{367169AE-E76A-4E6B-8D44-A92CCCA11FC0}" presName="parTx" presStyleLbl="alignNode1" presStyleIdx="1" presStyleCnt="2" custLinFactY="-44399" custLinFactNeighborX="-198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356008-BF9A-4F02-91AB-FACCD051D0D6}" type="pres">
      <dgm:prSet presAssocID="{367169AE-E76A-4E6B-8D44-A92CCCA11FC0}" presName="desTx" presStyleLbl="alignAccFollowNode1" presStyleIdx="1" presStyleCnt="2" custScaleY="110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F2FDEB-30B1-4702-AA5C-880E576619C2}" srcId="{E32B6177-8D04-498B-B2A2-8033B98F40F5}" destId="{02F3B7A5-4D9B-46E7-A97C-9D56D7FA163F}" srcOrd="0" destOrd="0" parTransId="{27265877-C692-4719-821D-5A6BF6610DC9}" sibTransId="{AA707668-56BC-4BCE-8AA4-5C660A8734E5}"/>
    <dgm:cxn modelId="{DD5F8F03-2CD6-44E5-B599-D856E2E2FA6F}" type="presOf" srcId="{8351F06A-AE1B-4782-A1B3-02F669A2F5BD}" destId="{B291C892-8C8D-4D23-9CE0-2BD4C97D0D4E}" srcOrd="0" destOrd="4" presId="urn:microsoft.com/office/officeart/2005/8/layout/hList1"/>
    <dgm:cxn modelId="{801C3C5E-B5D5-48E3-9E01-54A80E580653}" type="presOf" srcId="{002E4FF9-0771-42F2-9F5B-3AFC5D06A8D8}" destId="{D1356008-BF9A-4F02-91AB-FACCD051D0D6}" srcOrd="0" destOrd="0" presId="urn:microsoft.com/office/officeart/2005/8/layout/hList1"/>
    <dgm:cxn modelId="{EB850725-A048-4DD4-83B0-297D77BF9C30}" srcId="{84AD336B-566C-414F-B218-70E6F091C43C}" destId="{367169AE-E76A-4E6B-8D44-A92CCCA11FC0}" srcOrd="1" destOrd="0" parTransId="{CD8D388D-4E77-415C-A4AD-CEB489D6BA9F}" sibTransId="{6AE831A2-188F-4AAA-83AB-ADC7E55869F0}"/>
    <dgm:cxn modelId="{389BD1A9-2E86-4E8F-9BA7-897F57F70ABD}" srcId="{367169AE-E76A-4E6B-8D44-A92CCCA11FC0}" destId="{002E4FF9-0771-42F2-9F5B-3AFC5D06A8D8}" srcOrd="0" destOrd="0" parTransId="{DD72EA29-5500-41AE-BB64-411EB0F01EEE}" sibTransId="{23F6802C-5767-4945-98FD-B12382EE2BDB}"/>
    <dgm:cxn modelId="{9F5155B5-C785-4D90-8594-8AD2DD9767C8}" srcId="{E32B6177-8D04-498B-B2A2-8033B98F40F5}" destId="{1E5873FC-EE61-41B1-9569-99BF69461941}" srcOrd="3" destOrd="0" parTransId="{CCDFC8EE-591B-4090-9295-9E3A35A60379}" sibTransId="{45A5CCF8-E2C8-4E10-9137-36CA861456CC}"/>
    <dgm:cxn modelId="{241DC76C-1F47-4849-A1D2-4935D7E134FE}" type="presOf" srcId="{84AD336B-566C-414F-B218-70E6F091C43C}" destId="{5F154E57-38C2-4C1E-91FB-11C4C4979A42}" srcOrd="0" destOrd="0" presId="urn:microsoft.com/office/officeart/2005/8/layout/hList1"/>
    <dgm:cxn modelId="{323C6677-6CDE-4D7C-B7C0-4BEB55B1C3FF}" srcId="{E32B6177-8D04-498B-B2A2-8033B98F40F5}" destId="{5E8D79B5-E39B-4E71-A8B3-03A8B6E79A72}" srcOrd="2" destOrd="0" parTransId="{452F6DFD-132D-420E-91BF-36B78703A936}" sibTransId="{0F9ADBA4-2EEB-4773-BAFF-F7EDB2A2312C}"/>
    <dgm:cxn modelId="{FEB5F17F-DD28-419C-957F-672D39FFFDCF}" srcId="{E32B6177-8D04-498B-B2A2-8033B98F40F5}" destId="{8351F06A-AE1B-4782-A1B3-02F669A2F5BD}" srcOrd="4" destOrd="0" parTransId="{F9B4E4A4-524B-41F1-81BB-4E70BD485583}" sibTransId="{79D9B288-F1DB-4320-95B0-AB1335495E4D}"/>
    <dgm:cxn modelId="{2AB54770-6B70-475D-9F58-BB97C8D72A4F}" srcId="{E32B6177-8D04-498B-B2A2-8033B98F40F5}" destId="{96A520BA-01D0-4AD5-994B-4C3A1D658552}" srcOrd="1" destOrd="0" parTransId="{EE49DF46-6869-45F3-929C-EEF725462A99}" sibTransId="{6D522375-1E90-49AD-B598-3E88E69928E8}"/>
    <dgm:cxn modelId="{42A8BB22-380A-4342-A679-CBB28A385E58}" type="presOf" srcId="{367169AE-E76A-4E6B-8D44-A92CCCA11FC0}" destId="{A209CD11-A671-4BA9-925C-28061C942EA0}" srcOrd="0" destOrd="0" presId="urn:microsoft.com/office/officeart/2005/8/layout/hList1"/>
    <dgm:cxn modelId="{C0345F79-88BC-46C3-A187-462D9FF253D9}" type="presOf" srcId="{E32B6177-8D04-498B-B2A2-8033B98F40F5}" destId="{5BB764DA-8AD3-4E4C-91E0-C2824383A4BD}" srcOrd="0" destOrd="0" presId="urn:microsoft.com/office/officeart/2005/8/layout/hList1"/>
    <dgm:cxn modelId="{B4F848E3-9361-47A9-9FF8-A02807A9C565}" type="presOf" srcId="{1E5873FC-EE61-41B1-9569-99BF69461941}" destId="{B291C892-8C8D-4D23-9CE0-2BD4C97D0D4E}" srcOrd="0" destOrd="3" presId="urn:microsoft.com/office/officeart/2005/8/layout/hList1"/>
    <dgm:cxn modelId="{9FFC1EB6-5FE5-49B7-A9D2-18B606C5828A}" type="presOf" srcId="{96A520BA-01D0-4AD5-994B-4C3A1D658552}" destId="{B291C892-8C8D-4D23-9CE0-2BD4C97D0D4E}" srcOrd="0" destOrd="1" presId="urn:microsoft.com/office/officeart/2005/8/layout/hList1"/>
    <dgm:cxn modelId="{ADB1DCC8-639E-43EF-9783-3E3C4B5B2444}" type="presOf" srcId="{02F3B7A5-4D9B-46E7-A97C-9D56D7FA163F}" destId="{B291C892-8C8D-4D23-9CE0-2BD4C97D0D4E}" srcOrd="0" destOrd="0" presId="urn:microsoft.com/office/officeart/2005/8/layout/hList1"/>
    <dgm:cxn modelId="{B7FC1A6D-DB33-4398-BB6C-B517AC121B2D}" srcId="{84AD336B-566C-414F-B218-70E6F091C43C}" destId="{E32B6177-8D04-498B-B2A2-8033B98F40F5}" srcOrd="0" destOrd="0" parTransId="{11DAA89A-820E-45F1-AB34-126646ED30FB}" sibTransId="{172B44D3-FFE7-40B9-8825-2AB699196A60}"/>
    <dgm:cxn modelId="{FEDC0CB8-0B91-4089-8182-AD7AEF2BB07C}" type="presOf" srcId="{5E8D79B5-E39B-4E71-A8B3-03A8B6E79A72}" destId="{B291C892-8C8D-4D23-9CE0-2BD4C97D0D4E}" srcOrd="0" destOrd="2" presId="urn:microsoft.com/office/officeart/2005/8/layout/hList1"/>
    <dgm:cxn modelId="{72D7F0F6-3A0C-4B68-88DE-FC198266C1BD}" type="presParOf" srcId="{5F154E57-38C2-4C1E-91FB-11C4C4979A42}" destId="{73E78674-A667-4AFB-88B7-93D231BB39E6}" srcOrd="0" destOrd="0" presId="urn:microsoft.com/office/officeart/2005/8/layout/hList1"/>
    <dgm:cxn modelId="{F186C6D1-B0EA-45E2-9988-99B6DA358C86}" type="presParOf" srcId="{73E78674-A667-4AFB-88B7-93D231BB39E6}" destId="{5BB764DA-8AD3-4E4C-91E0-C2824383A4BD}" srcOrd="0" destOrd="0" presId="urn:microsoft.com/office/officeart/2005/8/layout/hList1"/>
    <dgm:cxn modelId="{D3D1429D-8146-4F40-9BE0-EDCF81F3DB4F}" type="presParOf" srcId="{73E78674-A667-4AFB-88B7-93D231BB39E6}" destId="{B291C892-8C8D-4D23-9CE0-2BD4C97D0D4E}" srcOrd="1" destOrd="0" presId="urn:microsoft.com/office/officeart/2005/8/layout/hList1"/>
    <dgm:cxn modelId="{80090EDD-3390-4449-996F-92C439C8188F}" type="presParOf" srcId="{5F154E57-38C2-4C1E-91FB-11C4C4979A42}" destId="{31FEB55F-99CD-4ADF-BEB7-6512E878D1F9}" srcOrd="1" destOrd="0" presId="urn:microsoft.com/office/officeart/2005/8/layout/hList1"/>
    <dgm:cxn modelId="{AE2D65FA-93AF-46E1-969F-2D05D8E32CB5}" type="presParOf" srcId="{5F154E57-38C2-4C1E-91FB-11C4C4979A42}" destId="{8D7E8F04-4466-4476-AADB-BB7B0A41BF05}" srcOrd="2" destOrd="0" presId="urn:microsoft.com/office/officeart/2005/8/layout/hList1"/>
    <dgm:cxn modelId="{FE68FCE7-F06F-4006-8E08-6D465A76D9E4}" type="presParOf" srcId="{8D7E8F04-4466-4476-AADB-BB7B0A41BF05}" destId="{A209CD11-A671-4BA9-925C-28061C942EA0}" srcOrd="0" destOrd="0" presId="urn:microsoft.com/office/officeart/2005/8/layout/hList1"/>
    <dgm:cxn modelId="{9C759EF6-719F-416D-ACEE-8E3A9111A258}" type="presParOf" srcId="{8D7E8F04-4466-4476-AADB-BB7B0A41BF05}" destId="{D1356008-BF9A-4F02-91AB-FACCD051D0D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C0F3ED-26ED-41A0-AF45-F6ABE40BF4F5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112478B-44A3-4805-8A25-7B6F9FF9EFC6}">
      <dgm:prSet phldrT="[Текст]" custT="1"/>
      <dgm:spPr/>
      <dgm:t>
        <a:bodyPr/>
        <a:lstStyle/>
        <a:p>
          <a:r>
            <a:rPr lang="ru-RU" sz="2000" dirty="0" smtClean="0"/>
            <a:t>Чёткая структура</a:t>
          </a:r>
          <a:endParaRPr lang="ru-RU" sz="2000" dirty="0"/>
        </a:p>
      </dgm:t>
    </dgm:pt>
    <dgm:pt modelId="{D8DDCB5F-F6E7-4474-AD01-D2B3356A4A33}" type="parTrans" cxnId="{CB1CD884-CBC3-42DE-970B-A3D2F1141B51}">
      <dgm:prSet/>
      <dgm:spPr/>
      <dgm:t>
        <a:bodyPr/>
        <a:lstStyle/>
        <a:p>
          <a:endParaRPr lang="ru-RU"/>
        </a:p>
      </dgm:t>
    </dgm:pt>
    <dgm:pt modelId="{50981566-257B-42EB-ABF4-22455CBDC5CE}" type="sibTrans" cxnId="{CB1CD884-CBC3-42DE-970B-A3D2F1141B51}">
      <dgm:prSet/>
      <dgm:spPr/>
      <dgm:t>
        <a:bodyPr/>
        <a:lstStyle/>
        <a:p>
          <a:endParaRPr lang="ru-RU"/>
        </a:p>
      </dgm:t>
    </dgm:pt>
    <dgm:pt modelId="{CE040AB3-1DAF-4B85-B291-12E486CE2FCC}">
      <dgm:prSet phldrT="[Текст]" custT="1"/>
      <dgm:spPr/>
      <dgm:t>
        <a:bodyPr/>
        <a:lstStyle/>
        <a:p>
          <a:r>
            <a:rPr lang="ru-RU" sz="2000" i="0" u="none" dirty="0" smtClean="0"/>
            <a:t>Заполнение сайта  необходимыми материалами</a:t>
          </a:r>
          <a:endParaRPr lang="ru-RU" sz="2000" i="0" u="none" dirty="0"/>
        </a:p>
      </dgm:t>
    </dgm:pt>
    <dgm:pt modelId="{5352F484-8E48-43BC-9CAC-4FBC267BBF73}" type="parTrans" cxnId="{5176FA2A-6CBB-4D15-95FC-0CDE7F5932AE}">
      <dgm:prSet/>
      <dgm:spPr/>
      <dgm:t>
        <a:bodyPr/>
        <a:lstStyle/>
        <a:p>
          <a:endParaRPr lang="ru-RU"/>
        </a:p>
      </dgm:t>
    </dgm:pt>
    <dgm:pt modelId="{DC4F9CFF-FD13-4F75-9B5D-7BA4C9CBDEA9}" type="sibTrans" cxnId="{5176FA2A-6CBB-4D15-95FC-0CDE7F5932AE}">
      <dgm:prSet/>
      <dgm:spPr/>
      <dgm:t>
        <a:bodyPr/>
        <a:lstStyle/>
        <a:p>
          <a:endParaRPr lang="ru-RU"/>
        </a:p>
      </dgm:t>
    </dgm:pt>
    <dgm:pt modelId="{628AF603-E604-42C8-9B3A-279006E35B93}">
      <dgm:prSet phldrT="[Текст]" custT="1"/>
      <dgm:spPr/>
      <dgm:t>
        <a:bodyPr/>
        <a:lstStyle/>
        <a:p>
          <a:r>
            <a:rPr lang="ru-RU" sz="2000" dirty="0" smtClean="0"/>
            <a:t>Системность</a:t>
          </a:r>
          <a:endParaRPr lang="ru-RU" sz="2000" dirty="0"/>
        </a:p>
      </dgm:t>
    </dgm:pt>
    <dgm:pt modelId="{BCC8F750-874A-4905-836D-FF27D9034026}" type="parTrans" cxnId="{1FB39775-B727-41A2-B6A6-B8B7C7B19FB4}">
      <dgm:prSet/>
      <dgm:spPr/>
      <dgm:t>
        <a:bodyPr/>
        <a:lstStyle/>
        <a:p>
          <a:endParaRPr lang="ru-RU"/>
        </a:p>
      </dgm:t>
    </dgm:pt>
    <dgm:pt modelId="{4A0E0D23-375D-4A4C-80A7-F8183A085A51}" type="sibTrans" cxnId="{1FB39775-B727-41A2-B6A6-B8B7C7B19FB4}">
      <dgm:prSet/>
      <dgm:spPr/>
      <dgm:t>
        <a:bodyPr/>
        <a:lstStyle/>
        <a:p>
          <a:endParaRPr lang="ru-RU"/>
        </a:p>
      </dgm:t>
    </dgm:pt>
    <dgm:pt modelId="{21B27C57-C76E-4FAE-A76F-5DF9B6F8AED4}" type="pres">
      <dgm:prSet presAssocID="{D8C0F3ED-26ED-41A0-AF45-F6ABE40BF4F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3E3B178-BDA4-4534-8357-988475F9DF5D}" type="pres">
      <dgm:prSet presAssocID="{9112478B-44A3-4805-8A25-7B6F9FF9EFC6}" presName="parentLin" presStyleCnt="0"/>
      <dgm:spPr/>
    </dgm:pt>
    <dgm:pt modelId="{ED4FAEC0-BF6D-452A-AA84-949FD545050A}" type="pres">
      <dgm:prSet presAssocID="{9112478B-44A3-4805-8A25-7B6F9FF9EFC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0744FBE-6FE4-4175-9673-B1EF2E6D0A04}" type="pres">
      <dgm:prSet presAssocID="{9112478B-44A3-4805-8A25-7B6F9FF9EFC6}" presName="parentText" presStyleLbl="node1" presStyleIdx="0" presStyleCnt="3" custScaleY="494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96F9CA-E006-400B-9A1F-92122952E8FC}" type="pres">
      <dgm:prSet presAssocID="{9112478B-44A3-4805-8A25-7B6F9FF9EFC6}" presName="negativeSpace" presStyleCnt="0"/>
      <dgm:spPr/>
    </dgm:pt>
    <dgm:pt modelId="{78FD3818-6786-4BAD-BC79-7932651FFED8}" type="pres">
      <dgm:prSet presAssocID="{9112478B-44A3-4805-8A25-7B6F9FF9EFC6}" presName="childText" presStyleLbl="conFgAcc1" presStyleIdx="0" presStyleCnt="3">
        <dgm:presLayoutVars>
          <dgm:bulletEnabled val="1"/>
        </dgm:presLayoutVars>
      </dgm:prSet>
      <dgm:spPr/>
    </dgm:pt>
    <dgm:pt modelId="{904EFC5B-F1ED-41D8-AAD5-D3653E58C16C}" type="pres">
      <dgm:prSet presAssocID="{50981566-257B-42EB-ABF4-22455CBDC5CE}" presName="spaceBetweenRectangles" presStyleCnt="0"/>
      <dgm:spPr/>
    </dgm:pt>
    <dgm:pt modelId="{C1069BAD-08C1-4650-8C69-476EE7D66E17}" type="pres">
      <dgm:prSet presAssocID="{628AF603-E604-42C8-9B3A-279006E35B93}" presName="parentLin" presStyleCnt="0"/>
      <dgm:spPr/>
    </dgm:pt>
    <dgm:pt modelId="{B1C09778-FDA7-4F19-85F2-E4FB76D0AFE3}" type="pres">
      <dgm:prSet presAssocID="{628AF603-E604-42C8-9B3A-279006E35B9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5C0E397-2A8E-431A-B01E-9824BFDFB468}" type="pres">
      <dgm:prSet presAssocID="{628AF603-E604-42C8-9B3A-279006E35B93}" presName="parentText" presStyleLbl="node1" presStyleIdx="1" presStyleCnt="3" custScaleY="6081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4FBC3-EAB6-414B-A9E3-5FFCB02C2847}" type="pres">
      <dgm:prSet presAssocID="{628AF603-E604-42C8-9B3A-279006E35B93}" presName="negativeSpace" presStyleCnt="0"/>
      <dgm:spPr/>
    </dgm:pt>
    <dgm:pt modelId="{F55EE88F-8033-4F26-96D1-2F27CEDA684D}" type="pres">
      <dgm:prSet presAssocID="{628AF603-E604-42C8-9B3A-279006E35B93}" presName="childText" presStyleLbl="conFgAcc1" presStyleIdx="1" presStyleCnt="3">
        <dgm:presLayoutVars>
          <dgm:bulletEnabled val="1"/>
        </dgm:presLayoutVars>
      </dgm:prSet>
      <dgm:spPr/>
    </dgm:pt>
    <dgm:pt modelId="{44246A7F-CF77-4871-9AF9-372052DF1E63}" type="pres">
      <dgm:prSet presAssocID="{4A0E0D23-375D-4A4C-80A7-F8183A085A51}" presName="spaceBetweenRectangles" presStyleCnt="0"/>
      <dgm:spPr/>
    </dgm:pt>
    <dgm:pt modelId="{42A0F2AF-53B1-4A22-8FFC-E7A1046FF706}" type="pres">
      <dgm:prSet presAssocID="{CE040AB3-1DAF-4B85-B291-12E486CE2FCC}" presName="parentLin" presStyleCnt="0"/>
      <dgm:spPr/>
    </dgm:pt>
    <dgm:pt modelId="{AFDAE3D2-D681-4DA1-BCAE-EDE1D7412E97}" type="pres">
      <dgm:prSet presAssocID="{CE040AB3-1DAF-4B85-B291-12E486CE2FC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D130F7AB-8D1B-4E97-8F46-7FDBE5EC5799}" type="pres">
      <dgm:prSet presAssocID="{CE040AB3-1DAF-4B85-B291-12E486CE2FCC}" presName="parentText" presStyleLbl="node1" presStyleIdx="2" presStyleCnt="3" custScaleX="142857" custScaleY="458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42BB3-575B-40FE-8799-171923262A8F}" type="pres">
      <dgm:prSet presAssocID="{CE040AB3-1DAF-4B85-B291-12E486CE2FCC}" presName="negativeSpace" presStyleCnt="0"/>
      <dgm:spPr/>
    </dgm:pt>
    <dgm:pt modelId="{615B78E9-5756-41BA-A30B-F6F4C31E1E7E}" type="pres">
      <dgm:prSet presAssocID="{CE040AB3-1DAF-4B85-B291-12E486CE2FC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B089EEF-542C-4ECE-BCC1-B8C7D6A9FFF4}" type="presOf" srcId="{CE040AB3-1DAF-4B85-B291-12E486CE2FCC}" destId="{AFDAE3D2-D681-4DA1-BCAE-EDE1D7412E97}" srcOrd="0" destOrd="0" presId="urn:microsoft.com/office/officeart/2005/8/layout/list1"/>
    <dgm:cxn modelId="{6AE08660-F0FB-4893-A921-DB2C78DFB5A4}" type="presOf" srcId="{9112478B-44A3-4805-8A25-7B6F9FF9EFC6}" destId="{B0744FBE-6FE4-4175-9673-B1EF2E6D0A04}" srcOrd="1" destOrd="0" presId="urn:microsoft.com/office/officeart/2005/8/layout/list1"/>
    <dgm:cxn modelId="{B455A694-D20B-4FC5-97BE-4CFD8C86C477}" type="presOf" srcId="{D8C0F3ED-26ED-41A0-AF45-F6ABE40BF4F5}" destId="{21B27C57-C76E-4FAE-A76F-5DF9B6F8AED4}" srcOrd="0" destOrd="0" presId="urn:microsoft.com/office/officeart/2005/8/layout/list1"/>
    <dgm:cxn modelId="{17C3A0A2-D094-4FDD-BB68-AB412C0926B0}" type="presOf" srcId="{628AF603-E604-42C8-9B3A-279006E35B93}" destId="{95C0E397-2A8E-431A-B01E-9824BFDFB468}" srcOrd="1" destOrd="0" presId="urn:microsoft.com/office/officeart/2005/8/layout/list1"/>
    <dgm:cxn modelId="{5176FA2A-6CBB-4D15-95FC-0CDE7F5932AE}" srcId="{D8C0F3ED-26ED-41A0-AF45-F6ABE40BF4F5}" destId="{CE040AB3-1DAF-4B85-B291-12E486CE2FCC}" srcOrd="2" destOrd="0" parTransId="{5352F484-8E48-43BC-9CAC-4FBC267BBF73}" sibTransId="{DC4F9CFF-FD13-4F75-9B5D-7BA4C9CBDEA9}"/>
    <dgm:cxn modelId="{1FB39775-B727-41A2-B6A6-B8B7C7B19FB4}" srcId="{D8C0F3ED-26ED-41A0-AF45-F6ABE40BF4F5}" destId="{628AF603-E604-42C8-9B3A-279006E35B93}" srcOrd="1" destOrd="0" parTransId="{BCC8F750-874A-4905-836D-FF27D9034026}" sibTransId="{4A0E0D23-375D-4A4C-80A7-F8183A085A51}"/>
    <dgm:cxn modelId="{8D963FFF-5416-463F-870E-1D0F1CD83478}" type="presOf" srcId="{CE040AB3-1DAF-4B85-B291-12E486CE2FCC}" destId="{D130F7AB-8D1B-4E97-8F46-7FDBE5EC5799}" srcOrd="1" destOrd="0" presId="urn:microsoft.com/office/officeart/2005/8/layout/list1"/>
    <dgm:cxn modelId="{CB1CD884-CBC3-42DE-970B-A3D2F1141B51}" srcId="{D8C0F3ED-26ED-41A0-AF45-F6ABE40BF4F5}" destId="{9112478B-44A3-4805-8A25-7B6F9FF9EFC6}" srcOrd="0" destOrd="0" parTransId="{D8DDCB5F-F6E7-4474-AD01-D2B3356A4A33}" sibTransId="{50981566-257B-42EB-ABF4-22455CBDC5CE}"/>
    <dgm:cxn modelId="{C4E7D626-3584-49B2-A48E-A7F39CB4403D}" type="presOf" srcId="{628AF603-E604-42C8-9B3A-279006E35B93}" destId="{B1C09778-FDA7-4F19-85F2-E4FB76D0AFE3}" srcOrd="0" destOrd="0" presId="urn:microsoft.com/office/officeart/2005/8/layout/list1"/>
    <dgm:cxn modelId="{7F2D5CCA-B195-47EF-9BB5-84AC2BA5BD30}" type="presOf" srcId="{9112478B-44A3-4805-8A25-7B6F9FF9EFC6}" destId="{ED4FAEC0-BF6D-452A-AA84-949FD545050A}" srcOrd="0" destOrd="0" presId="urn:microsoft.com/office/officeart/2005/8/layout/list1"/>
    <dgm:cxn modelId="{1D8D13F1-CB07-45CB-B3FE-CE1788698C1E}" type="presParOf" srcId="{21B27C57-C76E-4FAE-A76F-5DF9B6F8AED4}" destId="{73E3B178-BDA4-4534-8357-988475F9DF5D}" srcOrd="0" destOrd="0" presId="urn:microsoft.com/office/officeart/2005/8/layout/list1"/>
    <dgm:cxn modelId="{150D5477-60D7-4043-9770-44BA43E7889A}" type="presParOf" srcId="{73E3B178-BDA4-4534-8357-988475F9DF5D}" destId="{ED4FAEC0-BF6D-452A-AA84-949FD545050A}" srcOrd="0" destOrd="0" presId="urn:microsoft.com/office/officeart/2005/8/layout/list1"/>
    <dgm:cxn modelId="{886CB5E2-0632-4397-B33F-F804945C8E5E}" type="presParOf" srcId="{73E3B178-BDA4-4534-8357-988475F9DF5D}" destId="{B0744FBE-6FE4-4175-9673-B1EF2E6D0A04}" srcOrd="1" destOrd="0" presId="urn:microsoft.com/office/officeart/2005/8/layout/list1"/>
    <dgm:cxn modelId="{D3DF323D-5591-4967-9DFE-B97AFE1795DB}" type="presParOf" srcId="{21B27C57-C76E-4FAE-A76F-5DF9B6F8AED4}" destId="{F896F9CA-E006-400B-9A1F-92122952E8FC}" srcOrd="1" destOrd="0" presId="urn:microsoft.com/office/officeart/2005/8/layout/list1"/>
    <dgm:cxn modelId="{C2B8EC58-43DE-48AD-BA61-80A26D53AF2F}" type="presParOf" srcId="{21B27C57-C76E-4FAE-A76F-5DF9B6F8AED4}" destId="{78FD3818-6786-4BAD-BC79-7932651FFED8}" srcOrd="2" destOrd="0" presId="urn:microsoft.com/office/officeart/2005/8/layout/list1"/>
    <dgm:cxn modelId="{514819E1-C260-469E-8899-D005DEEC7582}" type="presParOf" srcId="{21B27C57-C76E-4FAE-A76F-5DF9B6F8AED4}" destId="{904EFC5B-F1ED-41D8-AAD5-D3653E58C16C}" srcOrd="3" destOrd="0" presId="urn:microsoft.com/office/officeart/2005/8/layout/list1"/>
    <dgm:cxn modelId="{46EAF95D-5C06-4433-9729-2BC241525E8F}" type="presParOf" srcId="{21B27C57-C76E-4FAE-A76F-5DF9B6F8AED4}" destId="{C1069BAD-08C1-4650-8C69-476EE7D66E17}" srcOrd="4" destOrd="0" presId="urn:microsoft.com/office/officeart/2005/8/layout/list1"/>
    <dgm:cxn modelId="{2FC99A1C-8FD2-4166-9B01-76E5744F240E}" type="presParOf" srcId="{C1069BAD-08C1-4650-8C69-476EE7D66E17}" destId="{B1C09778-FDA7-4F19-85F2-E4FB76D0AFE3}" srcOrd="0" destOrd="0" presId="urn:microsoft.com/office/officeart/2005/8/layout/list1"/>
    <dgm:cxn modelId="{27862636-1C0D-45FA-826D-6F8C3705A66B}" type="presParOf" srcId="{C1069BAD-08C1-4650-8C69-476EE7D66E17}" destId="{95C0E397-2A8E-431A-B01E-9824BFDFB468}" srcOrd="1" destOrd="0" presId="urn:microsoft.com/office/officeart/2005/8/layout/list1"/>
    <dgm:cxn modelId="{6B70FE83-A4B9-4E02-BBB2-E3BF215549D4}" type="presParOf" srcId="{21B27C57-C76E-4FAE-A76F-5DF9B6F8AED4}" destId="{F784FBC3-EAB6-414B-A9E3-5FFCB02C2847}" srcOrd="5" destOrd="0" presId="urn:microsoft.com/office/officeart/2005/8/layout/list1"/>
    <dgm:cxn modelId="{394DECC1-065C-4C40-B013-B4877C53EF65}" type="presParOf" srcId="{21B27C57-C76E-4FAE-A76F-5DF9B6F8AED4}" destId="{F55EE88F-8033-4F26-96D1-2F27CEDA684D}" srcOrd="6" destOrd="0" presId="urn:microsoft.com/office/officeart/2005/8/layout/list1"/>
    <dgm:cxn modelId="{28A9224E-80E7-4783-8434-7B6E512B4DB3}" type="presParOf" srcId="{21B27C57-C76E-4FAE-A76F-5DF9B6F8AED4}" destId="{44246A7F-CF77-4871-9AF9-372052DF1E63}" srcOrd="7" destOrd="0" presId="urn:microsoft.com/office/officeart/2005/8/layout/list1"/>
    <dgm:cxn modelId="{5988014C-5453-40D0-AD61-BDDDD26EE808}" type="presParOf" srcId="{21B27C57-C76E-4FAE-A76F-5DF9B6F8AED4}" destId="{42A0F2AF-53B1-4A22-8FFC-E7A1046FF706}" srcOrd="8" destOrd="0" presId="urn:microsoft.com/office/officeart/2005/8/layout/list1"/>
    <dgm:cxn modelId="{C134BE54-C78A-4D08-996D-8FF1126025B2}" type="presParOf" srcId="{42A0F2AF-53B1-4A22-8FFC-E7A1046FF706}" destId="{AFDAE3D2-D681-4DA1-BCAE-EDE1D7412E97}" srcOrd="0" destOrd="0" presId="urn:microsoft.com/office/officeart/2005/8/layout/list1"/>
    <dgm:cxn modelId="{93C677CA-2098-4D83-A339-F8B3BC0AC9B1}" type="presParOf" srcId="{42A0F2AF-53B1-4A22-8FFC-E7A1046FF706}" destId="{D130F7AB-8D1B-4E97-8F46-7FDBE5EC5799}" srcOrd="1" destOrd="0" presId="urn:microsoft.com/office/officeart/2005/8/layout/list1"/>
    <dgm:cxn modelId="{33F526FD-F166-4A61-BCA3-77AD97D3EB27}" type="presParOf" srcId="{21B27C57-C76E-4FAE-A76F-5DF9B6F8AED4}" destId="{3AF42BB3-575B-40FE-8799-171923262A8F}" srcOrd="9" destOrd="0" presId="urn:microsoft.com/office/officeart/2005/8/layout/list1"/>
    <dgm:cxn modelId="{58611012-F03B-42E7-AB15-C40174EA1750}" type="presParOf" srcId="{21B27C57-C76E-4FAE-A76F-5DF9B6F8AED4}" destId="{615B78E9-5756-41BA-A30B-F6F4C31E1E7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0FB9EC-6E00-4211-A5AA-BBEAC7F29B9B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14EF01-412F-4B6D-9F3A-72D3C30B0621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432DA7AC-45C8-404B-948F-9EA2B459E063}" type="parTrans" cxnId="{E85BE9B6-8B73-473E-B6B5-D6F28A686032}">
      <dgm:prSet/>
      <dgm:spPr/>
      <dgm:t>
        <a:bodyPr/>
        <a:lstStyle/>
        <a:p>
          <a:endParaRPr lang="ru-RU"/>
        </a:p>
      </dgm:t>
    </dgm:pt>
    <dgm:pt modelId="{0D471EA6-8E9C-4EC2-89A2-6FC314C36F02}" type="sibTrans" cxnId="{E85BE9B6-8B73-473E-B6B5-D6F28A686032}">
      <dgm:prSet/>
      <dgm:spPr/>
      <dgm:t>
        <a:bodyPr/>
        <a:lstStyle/>
        <a:p>
          <a:endParaRPr lang="ru-RU"/>
        </a:p>
      </dgm:t>
    </dgm:pt>
    <dgm:pt modelId="{83877AB7-B1A4-4551-A0CE-889E00E1AEAB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E00D4427-1E93-4996-84C5-6F413909DE8A}" type="parTrans" cxnId="{25A13DD8-35DA-475A-9DE8-266F90612FEF}">
      <dgm:prSet/>
      <dgm:spPr/>
      <dgm:t>
        <a:bodyPr/>
        <a:lstStyle/>
        <a:p>
          <a:endParaRPr lang="ru-RU"/>
        </a:p>
      </dgm:t>
    </dgm:pt>
    <dgm:pt modelId="{3EDB2B39-DFFD-4149-B8E9-30BB1AB377A5}" type="sibTrans" cxnId="{25A13DD8-35DA-475A-9DE8-266F90612FEF}">
      <dgm:prSet/>
      <dgm:spPr/>
      <dgm:t>
        <a:bodyPr/>
        <a:lstStyle/>
        <a:p>
          <a:endParaRPr lang="ru-RU"/>
        </a:p>
      </dgm:t>
    </dgm:pt>
    <dgm:pt modelId="{873E976E-7CEB-472D-B35C-99FF1A8AA644}">
      <dgm:prSet phldrT="[Текст]" phldr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796DE5AA-5575-46A9-ADEB-02280A81CBD4}" type="parTrans" cxnId="{4FA09DD7-0614-4A9D-8220-D854854ED453}">
      <dgm:prSet/>
      <dgm:spPr/>
      <dgm:t>
        <a:bodyPr/>
        <a:lstStyle/>
        <a:p>
          <a:endParaRPr lang="ru-RU"/>
        </a:p>
      </dgm:t>
    </dgm:pt>
    <dgm:pt modelId="{94A54E49-B060-4C4D-A3F9-EDA12C7E021B}" type="sibTrans" cxnId="{4FA09DD7-0614-4A9D-8220-D854854ED453}">
      <dgm:prSet/>
      <dgm:spPr/>
      <dgm:t>
        <a:bodyPr/>
        <a:lstStyle/>
        <a:p>
          <a:endParaRPr lang="ru-RU"/>
        </a:p>
      </dgm:t>
    </dgm:pt>
    <dgm:pt modelId="{39DE7305-C436-4794-9B6F-7770CBB10C22}">
      <dgm:prSet phldrT="[Текст]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>
          <a:scene3d>
            <a:camera prst="isometricRightUp"/>
            <a:lightRig rig="threePt" dir="t"/>
          </a:scene3d>
        </a:bodyPr>
        <a:lstStyle/>
        <a:p>
          <a:r>
            <a:rPr lang="ru-RU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Black" pitchFamily="34" charset="0"/>
            </a:rPr>
            <a:t>РЕКЛАМА  ДОУ</a:t>
          </a:r>
          <a:endParaRPr lang="ru-RU" b="1" cap="none" spc="0" dirty="0">
            <a:ln w="18000">
              <a:solidFill>
                <a:schemeClr val="accent2">
                  <a:satMod val="140000"/>
                </a:schemeClr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Arial Black" pitchFamily="34" charset="0"/>
          </a:endParaRPr>
        </a:p>
      </dgm:t>
    </dgm:pt>
    <dgm:pt modelId="{369B7CB2-1D30-4A52-A81B-EF2D5FEA3B78}" type="parTrans" cxnId="{C43C1889-D4D8-476B-9648-4D63959DE71F}">
      <dgm:prSet/>
      <dgm:spPr/>
      <dgm:t>
        <a:bodyPr/>
        <a:lstStyle/>
        <a:p>
          <a:endParaRPr lang="ru-RU"/>
        </a:p>
      </dgm:t>
    </dgm:pt>
    <dgm:pt modelId="{189DAF7E-E38C-47D1-8D53-D7629CA9B916}" type="sibTrans" cxnId="{C43C1889-D4D8-476B-9648-4D63959DE71F}">
      <dgm:prSet/>
      <dgm:spPr/>
      <dgm:t>
        <a:bodyPr/>
        <a:lstStyle/>
        <a:p>
          <a:endParaRPr lang="ru-RU"/>
        </a:p>
      </dgm:t>
    </dgm:pt>
    <dgm:pt modelId="{593348EF-16FD-4D39-9734-4B938C9DC275}" type="pres">
      <dgm:prSet presAssocID="{920FB9EC-6E00-4211-A5AA-BBEAC7F29B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A8DAAF-9CAF-4B9A-A5C3-5E365EBFF9B1}" type="pres">
      <dgm:prSet presAssocID="{F014EF01-412F-4B6D-9F3A-72D3C30B0621}" presName="node" presStyleLbl="node1" presStyleIdx="0" presStyleCnt="4" custScaleY="154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4D0542-4ACD-44F9-8E98-E7E7EA37507F}" type="pres">
      <dgm:prSet presAssocID="{0D471EA6-8E9C-4EC2-89A2-6FC314C36F02}" presName="sibTrans" presStyleCnt="0"/>
      <dgm:spPr/>
    </dgm:pt>
    <dgm:pt modelId="{3A2ACF42-CC1B-4481-9C2F-C8277363AA13}" type="pres">
      <dgm:prSet presAssocID="{83877AB7-B1A4-4551-A0CE-889E00E1AEAB}" presName="node" presStyleLbl="node1" presStyleIdx="1" presStyleCnt="4" custScaleY="148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AF0A9A-B60C-4403-9013-E97B5D451D74}" type="pres">
      <dgm:prSet presAssocID="{3EDB2B39-DFFD-4149-B8E9-30BB1AB377A5}" presName="sibTrans" presStyleCnt="0"/>
      <dgm:spPr/>
    </dgm:pt>
    <dgm:pt modelId="{C83EB76A-364B-4C84-A806-FA9DB7A36222}" type="pres">
      <dgm:prSet presAssocID="{873E976E-7CEB-472D-B35C-99FF1A8AA644}" presName="node" presStyleLbl="node1" presStyleIdx="2" presStyleCnt="4" custScaleY="1590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158CC-7C03-4CDB-AB61-49362C9FD46F}" type="pres">
      <dgm:prSet presAssocID="{94A54E49-B060-4C4D-A3F9-EDA12C7E021B}" presName="sibTrans" presStyleCnt="0"/>
      <dgm:spPr/>
    </dgm:pt>
    <dgm:pt modelId="{9B902D5B-DC32-4B47-BDB8-7988C71B0CAE}" type="pres">
      <dgm:prSet presAssocID="{39DE7305-C436-4794-9B6F-7770CBB10C22}" presName="node" presStyleLbl="node1" presStyleIdx="3" presStyleCnt="4" custScaleY="1593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A00D15-EC77-4323-A373-375BD9990C62}" type="presOf" srcId="{F014EF01-412F-4B6D-9F3A-72D3C30B0621}" destId="{FAA8DAAF-9CAF-4B9A-A5C3-5E365EBFF9B1}" srcOrd="0" destOrd="0" presId="urn:microsoft.com/office/officeart/2005/8/layout/default#1"/>
    <dgm:cxn modelId="{C43C1889-D4D8-476B-9648-4D63959DE71F}" srcId="{920FB9EC-6E00-4211-A5AA-BBEAC7F29B9B}" destId="{39DE7305-C436-4794-9B6F-7770CBB10C22}" srcOrd="3" destOrd="0" parTransId="{369B7CB2-1D30-4A52-A81B-EF2D5FEA3B78}" sibTransId="{189DAF7E-E38C-47D1-8D53-D7629CA9B916}"/>
    <dgm:cxn modelId="{25A13DD8-35DA-475A-9DE8-266F90612FEF}" srcId="{920FB9EC-6E00-4211-A5AA-BBEAC7F29B9B}" destId="{83877AB7-B1A4-4551-A0CE-889E00E1AEAB}" srcOrd="1" destOrd="0" parTransId="{E00D4427-1E93-4996-84C5-6F413909DE8A}" sibTransId="{3EDB2B39-DFFD-4149-B8E9-30BB1AB377A5}"/>
    <dgm:cxn modelId="{863C0C33-66C9-4690-88F2-BBC3177D3160}" type="presOf" srcId="{39DE7305-C436-4794-9B6F-7770CBB10C22}" destId="{9B902D5B-DC32-4B47-BDB8-7988C71B0CAE}" srcOrd="0" destOrd="0" presId="urn:microsoft.com/office/officeart/2005/8/layout/default#1"/>
    <dgm:cxn modelId="{8E811779-2ADF-48B9-BBE7-0D3EC89255DC}" type="presOf" srcId="{920FB9EC-6E00-4211-A5AA-BBEAC7F29B9B}" destId="{593348EF-16FD-4D39-9734-4B938C9DC275}" srcOrd="0" destOrd="0" presId="urn:microsoft.com/office/officeart/2005/8/layout/default#1"/>
    <dgm:cxn modelId="{43789F39-08E6-4D7D-957D-FC7CE91C418C}" type="presOf" srcId="{873E976E-7CEB-472D-B35C-99FF1A8AA644}" destId="{C83EB76A-364B-4C84-A806-FA9DB7A36222}" srcOrd="0" destOrd="0" presId="urn:microsoft.com/office/officeart/2005/8/layout/default#1"/>
    <dgm:cxn modelId="{E85BE9B6-8B73-473E-B6B5-D6F28A686032}" srcId="{920FB9EC-6E00-4211-A5AA-BBEAC7F29B9B}" destId="{F014EF01-412F-4B6D-9F3A-72D3C30B0621}" srcOrd="0" destOrd="0" parTransId="{432DA7AC-45C8-404B-948F-9EA2B459E063}" sibTransId="{0D471EA6-8E9C-4EC2-89A2-6FC314C36F02}"/>
    <dgm:cxn modelId="{6C0B898A-C001-4D0C-9653-C529CD36C37C}" type="presOf" srcId="{83877AB7-B1A4-4551-A0CE-889E00E1AEAB}" destId="{3A2ACF42-CC1B-4481-9C2F-C8277363AA13}" srcOrd="0" destOrd="0" presId="urn:microsoft.com/office/officeart/2005/8/layout/default#1"/>
    <dgm:cxn modelId="{4FA09DD7-0614-4A9D-8220-D854854ED453}" srcId="{920FB9EC-6E00-4211-A5AA-BBEAC7F29B9B}" destId="{873E976E-7CEB-472D-B35C-99FF1A8AA644}" srcOrd="2" destOrd="0" parTransId="{796DE5AA-5575-46A9-ADEB-02280A81CBD4}" sibTransId="{94A54E49-B060-4C4D-A3F9-EDA12C7E021B}"/>
    <dgm:cxn modelId="{8DD84FD7-5BE7-4BC6-B220-D3EA16DE08FA}" type="presParOf" srcId="{593348EF-16FD-4D39-9734-4B938C9DC275}" destId="{FAA8DAAF-9CAF-4B9A-A5C3-5E365EBFF9B1}" srcOrd="0" destOrd="0" presId="urn:microsoft.com/office/officeart/2005/8/layout/default#1"/>
    <dgm:cxn modelId="{ACAAE43A-554F-41C7-81B3-DC3F94748B09}" type="presParOf" srcId="{593348EF-16FD-4D39-9734-4B938C9DC275}" destId="{B44D0542-4ACD-44F9-8E98-E7E7EA37507F}" srcOrd="1" destOrd="0" presId="urn:microsoft.com/office/officeart/2005/8/layout/default#1"/>
    <dgm:cxn modelId="{7EA4017F-840D-4486-B7E1-4379359B91E9}" type="presParOf" srcId="{593348EF-16FD-4D39-9734-4B938C9DC275}" destId="{3A2ACF42-CC1B-4481-9C2F-C8277363AA13}" srcOrd="2" destOrd="0" presId="urn:microsoft.com/office/officeart/2005/8/layout/default#1"/>
    <dgm:cxn modelId="{556A6C51-040B-467B-A881-EDCB3BCBAD18}" type="presParOf" srcId="{593348EF-16FD-4D39-9734-4B938C9DC275}" destId="{06AF0A9A-B60C-4403-9013-E97B5D451D74}" srcOrd="3" destOrd="0" presId="urn:microsoft.com/office/officeart/2005/8/layout/default#1"/>
    <dgm:cxn modelId="{494A64C4-EE41-4807-8E9F-E8CE918494F0}" type="presParOf" srcId="{593348EF-16FD-4D39-9734-4B938C9DC275}" destId="{C83EB76A-364B-4C84-A806-FA9DB7A36222}" srcOrd="4" destOrd="0" presId="urn:microsoft.com/office/officeart/2005/8/layout/default#1"/>
    <dgm:cxn modelId="{AF8B767D-B378-4290-A536-FA214EC645F5}" type="presParOf" srcId="{593348EF-16FD-4D39-9734-4B938C9DC275}" destId="{892158CC-7C03-4CDB-AB61-49362C9FD46F}" srcOrd="5" destOrd="0" presId="urn:microsoft.com/office/officeart/2005/8/layout/default#1"/>
    <dgm:cxn modelId="{1E55B3E0-EABF-4E25-A786-0870110DEB89}" type="presParOf" srcId="{593348EF-16FD-4D39-9734-4B938C9DC275}" destId="{9B902D5B-DC32-4B47-BDB8-7988C71B0CAE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4526034-9D2E-4A7D-B70D-9708A2F8273D}" type="datetimeFigureOut">
              <a:rPr lang="ru-RU"/>
              <a:pPr>
                <a:defRPr/>
              </a:pPr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0940AA31-9F25-4544-A9FF-482C25F3F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97FA41D-344D-45FB-8600-5541F68A3706}" type="datetimeFigureOut">
              <a:rPr lang="ru-RU"/>
              <a:pPr>
                <a:defRPr/>
              </a:pPr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10BCF532-B96D-4A1B-B809-9C057FC0C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2124F9B-505E-41FB-986F-52D1EE704025}" type="datetimeFigureOut">
              <a:rPr lang="ru-RU"/>
              <a:pPr>
                <a:defRPr/>
              </a:pPr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B7BDFBC1-04CB-49AB-9D04-A8C2F527B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CEF81978-8D52-4D78-8F28-95EE4C1481FB}" type="datetimeFigureOut">
              <a:rPr lang="ru-RU"/>
              <a:pPr>
                <a:defRPr/>
              </a:pPr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01C3ABF-2A2E-40DE-A6DB-B54046DE6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41B6441-7525-42E7-A5F4-E54689AD81E9}" type="datetimeFigureOut">
              <a:rPr lang="ru-RU"/>
              <a:pPr>
                <a:defRPr/>
              </a:pPr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4C79498D-942B-4128-8A76-74A7F07321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17A5807E-A29D-4BE3-B80D-48F90B7B1309}" type="datetimeFigureOut">
              <a:rPr lang="ru-RU"/>
              <a:pPr>
                <a:defRPr/>
              </a:pPr>
              <a:t>19.05.2021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956C50B-3E56-45DC-96DC-80318EA01A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28CC1CB6-2830-4675-B225-89E9F8BC0EFA}" type="datetimeFigureOut">
              <a:rPr lang="ru-RU"/>
              <a:pPr>
                <a:defRPr/>
              </a:pPr>
              <a:t>19.05.2021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36E4739-6B04-4D19-AC02-34F4EFEC5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73AC76D5-7B50-4ED0-A2B0-ED84797FE19B}" type="datetimeFigureOut">
              <a:rPr lang="ru-RU"/>
              <a:pPr>
                <a:defRPr/>
              </a:pPr>
              <a:t>19.05.2021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8B228E49-D9BA-42C0-87AE-17F383608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DE52EEBC-3E2D-445B-ACAB-A847F8724D2D}" type="datetimeFigureOut">
              <a:rPr lang="ru-RU"/>
              <a:pPr>
                <a:defRPr/>
              </a:pPr>
              <a:t>19.05.2021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6C71D073-02FA-4C67-A053-4F19EBD6B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76164A1-9E88-4AFA-9CDE-BD73B6D1ED7D}" type="datetimeFigureOut">
              <a:rPr lang="ru-RU"/>
              <a:pPr>
                <a:defRPr/>
              </a:pPr>
              <a:t>19.05.2021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604F7201-B4EE-4DEE-ADAE-43A70E359F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163BCA7F-A7DA-42F9-9A1A-1DA325BD6FEB}" type="datetimeFigureOut">
              <a:rPr lang="ru-RU"/>
              <a:pPr>
                <a:defRPr/>
              </a:pPr>
              <a:t>19.05.2021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</a:defRPr>
            </a:lvl1pPr>
          </a:lstStyle>
          <a:p>
            <a:pPr>
              <a:defRPr/>
            </a:pPr>
            <a:fld id="{36D09808-1A67-42B7-BACA-EAE9577E6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654050" y="263525"/>
            <a:ext cx="8239125" cy="633095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85D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20638" y="6619875"/>
            <a:ext cx="10953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ru-RU" sz="600" dirty="0">
                <a:solidFill>
                  <a:srgbClr val="0070C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lang="ru-RU" sz="6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" name="Picture 2" descr="http://img-fotki.yandex.ru/get/6709/16969765.141/0_74c93_8f7b4ea4_M.png"/>
          <p:cNvPicPr>
            <a:picLocks noChangeAspect="1" noChangeArrowheads="1"/>
          </p:cNvPicPr>
          <p:nvPr userDrawn="1"/>
        </p:nvPicPr>
        <p:blipFill>
          <a:blip r:embed="rId14" cstate="email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>
            <a:off x="7308304" y="213247"/>
            <a:ext cx="1656184" cy="1578896"/>
          </a:xfrm>
          <a:prstGeom prst="rect">
            <a:avLst/>
          </a:prstGeom>
          <a:noFill/>
          <a:extLst/>
        </p:spPr>
      </p:pic>
      <p:pic>
        <p:nvPicPr>
          <p:cNvPr id="1029" name="Picture 2" descr="https://img-fotki.yandex.ru/get/30086/200418627.15e/0_16ef74_4acbfbc4_orig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8425" y="1047750"/>
            <a:ext cx="84772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ладелец\Desktop\шаблон презентация\dd1.jpg"/>
          <p:cNvPicPr>
            <a:picLocks noChangeAspect="1" noChangeArrowheads="1"/>
          </p:cNvPicPr>
          <p:nvPr/>
        </p:nvPicPr>
        <p:blipFill>
          <a:blip r:embed="rId2" cstate="print"/>
          <a:srcRect r="6250" b="15493"/>
          <a:stretch>
            <a:fillRect/>
          </a:stretch>
        </p:blipFill>
        <p:spPr bwMode="auto">
          <a:xfrm>
            <a:off x="1571604" y="1428736"/>
            <a:ext cx="6643734" cy="4107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6" name="TextBox 5"/>
          <p:cNvSpPr txBox="1">
            <a:spLocks noChangeArrowheads="1"/>
          </p:cNvSpPr>
          <p:nvPr/>
        </p:nvSpPr>
        <p:spPr bwMode="auto">
          <a:xfrm>
            <a:off x="1250133" y="1072441"/>
            <a:ext cx="72866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«Значение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сайта/ блога </a:t>
            </a:r>
            <a:r>
              <a:rPr lang="ru-RU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совершенствования взаимодействия участников образовательного процесса и социального окружения ДОУ»</a:t>
            </a:r>
            <a:endParaRPr lang="ru-RU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3881" y="5417102"/>
            <a:ext cx="6807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Подготовила :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Рудякова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Елена Васильевна,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  <a:p>
            <a:pPr algn="r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старший воспитатель</a:t>
            </a:r>
          </a:p>
          <a:p>
            <a:pPr algn="ctr">
              <a:defRPr/>
            </a:pP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172" name="Picture 4" descr="C:\Users\Влад\Downloads\graphics-computers-53924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8408" y="3807735"/>
            <a:ext cx="3875892" cy="257176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88806" y="375151"/>
            <a:ext cx="8009330" cy="1047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endParaRPr lang="ru-RU" sz="16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Детский сад №105«Антошка»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						</a:t>
            </a:r>
            <a:r>
              <a:rPr lang="ru-RU" sz="1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          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29132" y="6566727"/>
            <a:ext cx="1518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Прокопьевск, 2021</a:t>
            </a:r>
            <a:endParaRPr lang="ru-RU" sz="12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Влад\Downloads\graphics-computers-53924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8944" y="214290"/>
            <a:ext cx="1614954" cy="107157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28794" y="1571612"/>
            <a:ext cx="5857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7653" name="Picture 5" descr="http://xn----btb1bbcge2a.xn--p1ai/_bd/2/200316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0816" y="5184305"/>
            <a:ext cx="2996256" cy="1324907"/>
          </a:xfrm>
          <a:prstGeom prst="rect">
            <a:avLst/>
          </a:prstGeom>
          <a:noFill/>
        </p:spPr>
      </p:pic>
      <p:pic>
        <p:nvPicPr>
          <p:cNvPr id="27655" name="Picture 7" descr="http://chromosome2009.org/wp-content/uploads/2013/06/%D0%9E%D1%81%D0%BE%D0%B1%D0%B5%D0%BD%D0%BD%D0%BE%D1%81%D1%82%D0%B8-%D0%B8%D1%81%D0%BF%D0%BE%D0%BB%D1%8C%D0%B7%D0%BE%D0%B2%D0%B0%D0%BD%D0%B8%D1%8F-%D0%BA%D0%BE%D0%BC%D0%BC%D1%83%D0%BD%D0%B8%D0%BA%D0%B0%D1%82%D0%B8%D0%B2%D0%BD%D1%8B%D1%85-%D0%BA%D0%B0%D1%87%D0%B5%D1%81%D1%82%D0%B2-%D0%BE%D0%B1%D1%89%D0%B5%D0%BD%D0%B8%D1%8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5214950"/>
            <a:ext cx="2393971" cy="1380249"/>
          </a:xfrm>
          <a:prstGeom prst="rect">
            <a:avLst/>
          </a:prstGeom>
          <a:noFill/>
        </p:spPr>
      </p:pic>
      <p:pic>
        <p:nvPicPr>
          <p:cNvPr id="27651" name="Picture 3" descr="http://www.b17.ru/foto/uploaded/83a24cbdca0995175cbea5be9c94d8c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8652" y="237444"/>
            <a:ext cx="2126129" cy="1428760"/>
          </a:xfrm>
          <a:prstGeom prst="rect">
            <a:avLst/>
          </a:prstGeom>
          <a:noFill/>
        </p:spPr>
      </p:pic>
      <p:sp>
        <p:nvSpPr>
          <p:cNvPr id="11" name="Двойная стрелка влево/вправо 10"/>
          <p:cNvSpPr/>
          <p:nvPr/>
        </p:nvSpPr>
        <p:spPr>
          <a:xfrm>
            <a:off x="4071934" y="5715016"/>
            <a:ext cx="1857388" cy="484632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000100" y="1428736"/>
            <a:ext cx="592935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buFont typeface="Wingdings" pitchFamily="2" charset="2"/>
              <a:buChar char="Ø"/>
            </a:pPr>
            <a:r>
              <a:rPr lang="ru-RU" dirty="0" smtClean="0"/>
              <a:t>внедрение нового подхода  социального взаимодействия, не заменит ли существующие традиционные формы взаимодействия педагога с семьёй; </a:t>
            </a:r>
          </a:p>
          <a:p>
            <a:pPr indent="457200">
              <a:buFont typeface="Wingdings" pitchFamily="2" charset="2"/>
              <a:buChar char="Ø"/>
            </a:pPr>
            <a:endParaRPr lang="ru-RU" dirty="0" smtClean="0"/>
          </a:p>
          <a:p>
            <a:pPr indent="457200">
              <a:buFont typeface="Wingdings" pitchFamily="2" charset="2"/>
              <a:buChar char="Ø"/>
            </a:pPr>
            <a:r>
              <a:rPr lang="ru-RU" dirty="0" smtClean="0"/>
              <a:t>какое содержание, какие формы и методы нужно и можно использовать, применяя сайт  как средство  взаимодействия с родителями воспитанников, </a:t>
            </a:r>
          </a:p>
          <a:p>
            <a:pPr indent="457200">
              <a:buFont typeface="Wingdings" pitchFamily="2" charset="2"/>
              <a:buChar char="Ø"/>
            </a:pPr>
            <a:endParaRPr lang="ru-RU" dirty="0" smtClean="0"/>
          </a:p>
          <a:p>
            <a:pPr indent="457200">
              <a:buFont typeface="Wingdings" pitchFamily="2" charset="2"/>
              <a:buChar char="Ø"/>
            </a:pPr>
            <a:r>
              <a:rPr lang="ru-RU" dirty="0" smtClean="0"/>
              <a:t>как повысить компетентность педагога в области использования сайта </a:t>
            </a:r>
            <a:endParaRPr lang="ru-RU" b="1" dirty="0" smtClean="0">
              <a:latin typeface="Arial Narrow" pitchFamily="34" charset="0"/>
            </a:endParaRPr>
          </a:p>
        </p:txBody>
      </p:sp>
      <p:pic>
        <p:nvPicPr>
          <p:cNvPr id="27657" name="Picture 9" descr="http://andreevaevgeniya.ru/wp-content/uploads/2015/12/20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2357430"/>
            <a:ext cx="2071702" cy="222863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285852" y="42860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Arial Narrow" pitchFamily="34" charset="0"/>
              </a:rPr>
              <a:t>Темы для размышления</a:t>
            </a:r>
            <a:endParaRPr lang="ru-RU" sz="28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Влад\Downloads\graphics-computers-53924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8944" y="214290"/>
            <a:ext cx="1614954" cy="1071570"/>
          </a:xfrm>
          <a:prstGeom prst="rect">
            <a:avLst/>
          </a:prstGeom>
          <a:noFill/>
        </p:spPr>
      </p:pic>
      <p:pic>
        <p:nvPicPr>
          <p:cNvPr id="26626" name="Picture 2" descr="http://wdesk.ru/_ph/219/274099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85860"/>
            <a:ext cx="6572232" cy="4929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fs00.infourok.ru/images/doc/162/186352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928670"/>
            <a:ext cx="6877066" cy="51578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 flipV="1">
            <a:off x="3571868" y="1500174"/>
            <a:ext cx="2357454" cy="214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929322" y="1214422"/>
            <a:ext cx="1928826" cy="500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4" descr="C:\Users\Влад\Downloads\graphics-computers-53924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285728"/>
            <a:ext cx="1953146" cy="1295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1285852" y="1285860"/>
            <a:ext cx="749299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buFont typeface="Wingdings" pitchFamily="2" charset="2"/>
              <a:buChar char="Ø"/>
            </a:pPr>
            <a:r>
              <a:rPr lang="ru-RU" sz="2000" dirty="0" smtClean="0">
                <a:latin typeface="Arial Narrow" pitchFamily="34" charset="0"/>
              </a:rPr>
              <a:t>«Для достижения нового качества образования будет осуществляться информатизация образования и оптимизация методов обучения» Компьютерные технологии призваны в настоящий момент стать не дополнительным «довеском» в обучении и воспитании, а неотъемлемой частью целостного образовательного процесса, значительно повышающей его качество» </a:t>
            </a:r>
            <a:r>
              <a:rPr lang="ru-RU" sz="2000" b="1" dirty="0" smtClean="0">
                <a:latin typeface="Arial Narrow" pitchFamily="34" charset="0"/>
              </a:rPr>
              <a:t>(Из «Концепции долгосрочного социально-экономического развития РФ на период до 2020 года»</a:t>
            </a:r>
            <a:r>
              <a:rPr lang="ru-RU" sz="2000" dirty="0" smtClean="0">
                <a:latin typeface="Arial Narrow" pitchFamily="34" charset="0"/>
              </a:rPr>
              <a:t>.</a:t>
            </a:r>
          </a:p>
          <a:p>
            <a:pPr indent="457200"/>
            <a:r>
              <a:rPr lang="ru-RU" sz="2000" dirty="0" smtClean="0">
                <a:latin typeface="Arial Narrow" pitchFamily="34" charset="0"/>
              </a:rPr>
              <a:t> </a:t>
            </a:r>
          </a:p>
          <a:p>
            <a:pPr indent="457200">
              <a:buFont typeface="Wingdings" pitchFamily="2" charset="2"/>
              <a:buChar char="Ø"/>
            </a:pPr>
            <a:r>
              <a:rPr lang="ru-RU" sz="2000" dirty="0" smtClean="0">
                <a:latin typeface="Arial Narrow" pitchFamily="34" charset="0"/>
              </a:rPr>
              <a:t>С 1 января 2011года, в соответствии с требованиями </a:t>
            </a:r>
            <a:r>
              <a:rPr lang="ru-RU" sz="2000" b="1" dirty="0" smtClean="0">
                <a:latin typeface="Arial Narrow" pitchFamily="34" charset="0"/>
              </a:rPr>
              <a:t>закона «Об образовании» в редакции ФЗ № 293 от 8 ноября 2010 года (статья 32)</a:t>
            </a:r>
            <a:r>
              <a:rPr lang="ru-RU" sz="2000" dirty="0" smtClean="0">
                <a:latin typeface="Arial Narrow" pitchFamily="34" charset="0"/>
              </a:rPr>
              <a:t> СОЗДАНИЕ И ВЕДЕНИЕ ОФИЦИАЛЬНОГО САЙТА ОБРАЗОВАТЕЛЬНЫХ УЧРЕЖДЕНИЙ ВСЕХ ТИПОВ В СЕТИ «ИНТЕРНЕТ» ЯВЛЯЕТСЯ ОБЯЗАТЕЛЬНЫМ.</a:t>
            </a:r>
          </a:p>
          <a:p>
            <a:pPr indent="457200">
              <a:buFont typeface="Wingdings" pitchFamily="2" charset="2"/>
              <a:buChar char="Ø"/>
            </a:pPr>
            <a:endParaRPr lang="ru-RU" sz="2000" b="1" dirty="0" smtClean="0">
              <a:latin typeface="Arial Narrow" pitchFamily="34" charset="0"/>
            </a:endParaRPr>
          </a:p>
          <a:p>
            <a:pPr indent="457200">
              <a:buFont typeface="Wingdings" pitchFamily="2" charset="2"/>
              <a:buChar char="Ø"/>
            </a:pPr>
            <a:endParaRPr lang="ru-RU" sz="20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19474" y="301234"/>
            <a:ext cx="727233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Роль информационных технологий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в системе образования РФ.</a:t>
            </a:r>
            <a:endParaRPr lang="ru-RU" sz="24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4" name="Picture 4" descr="C:\Users\Влад\Downloads\graphics-computers-53924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85728"/>
            <a:ext cx="1626828" cy="1079449"/>
          </a:xfrm>
          <a:prstGeom prst="rect">
            <a:avLst/>
          </a:prstGeom>
          <a:noFill/>
        </p:spPr>
      </p:pic>
      <p:pic>
        <p:nvPicPr>
          <p:cNvPr id="6150" name="Picture 6" descr="http://klass-ok.ru/wp-content/uploads/2016/03/icon_e_confused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38" y="3714752"/>
            <a:ext cx="1119192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Влад\Desktop\0006-006-IK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928670"/>
            <a:ext cx="7572427" cy="56793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28572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Информатизация образования</a:t>
            </a:r>
            <a:endParaRPr lang="ru-RU" sz="20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4" name="Picture 4" descr="C:\Users\Влад\Downloads\graphics-computers-53924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68944" y="214290"/>
            <a:ext cx="1614954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16013" y="333375"/>
            <a:ext cx="6956449" cy="863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28575">
            <a:solidFill>
              <a:srgbClr val="C00000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  <a:defRPr/>
            </a:pPr>
            <a:r>
              <a:rPr lang="ru-RU" sz="2400" dirty="0">
                <a:latin typeface="Times New Roman" pitchFamily="18" charset="0"/>
                <a:cs typeface="Arial" pitchFamily="34" charset="0"/>
              </a:rPr>
              <a:t>Преимущества использования ИКТ при взаимодействии с родителями</a:t>
            </a:r>
          </a:p>
          <a:p>
            <a:pPr>
              <a:spcAft>
                <a:spcPts val="1000"/>
              </a:spcAft>
              <a:defRPr/>
            </a:pPr>
            <a:endParaRPr lang="ru-RU" sz="1100" dirty="0">
              <a:latin typeface="Times New Roman" pitchFamily="18" charset="0"/>
              <a:cs typeface="Arial" pitchFamily="34" charset="0"/>
            </a:endParaRPr>
          </a:p>
          <a:p>
            <a:pPr>
              <a:defRPr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116013" y="1268413"/>
            <a:ext cx="3024187" cy="14398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Arial" pitchFamily="34" charset="0"/>
              </a:rPr>
              <a:t>Развитие сотрудничества между педагогами и родителями посредством общения на страницах сайта (</a:t>
            </a:r>
            <a:r>
              <a:rPr lang="ru-RU" dirty="0" err="1">
                <a:latin typeface="Times New Roman" pitchFamily="18" charset="0"/>
                <a:cs typeface="Arial" pitchFamily="34" charset="0"/>
              </a:rPr>
              <a:t>блога</a:t>
            </a:r>
            <a:r>
              <a:rPr lang="ru-RU" dirty="0">
                <a:latin typeface="Times New Roman" pitchFamily="18" charset="0"/>
                <a:cs typeface="Arial" pitchFamily="34" charset="0"/>
              </a:rPr>
              <a:t>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116013" y="2852738"/>
            <a:ext cx="3024187" cy="9366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Arial" pitchFamily="34" charset="0"/>
              </a:rPr>
              <a:t>Педагогическое просвещение родителей (полезные ссылки, статьи)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1116013" y="3860800"/>
            <a:ext cx="3024187" cy="17287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Arial" pitchFamily="34" charset="0"/>
              </a:rPr>
              <a:t>Знакомство родителей с деятельностью ДОУ через информирование о предстоящих мероприятиях, новостях, объявлениях, фоторепортажей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116013" y="5661025"/>
            <a:ext cx="3024187" cy="9366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Arial" pitchFamily="34" charset="0"/>
              </a:rPr>
              <a:t>Своевременное информирование через электронную почту, </a:t>
            </a:r>
            <a:r>
              <a:rPr lang="ru-RU" dirty="0" err="1">
                <a:latin typeface="Times New Roman" pitchFamily="18" charset="0"/>
                <a:cs typeface="Arial" pitchFamily="34" charset="0"/>
              </a:rPr>
              <a:t>вацап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5076825" y="1341438"/>
            <a:ext cx="3743325" cy="1366837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Arial" pitchFamily="34" charset="0"/>
              </a:rPr>
              <a:t>Информирование родителей о закономерностях развития и особенностях образования детей дошкольного возраста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5076825" y="2781300"/>
            <a:ext cx="3743325" cy="10080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Arial" pitchFamily="34" charset="0"/>
              </a:rPr>
              <a:t>Возможность проведения мониторинга </a:t>
            </a:r>
            <a:r>
              <a:rPr lang="en-US" dirty="0">
                <a:latin typeface="Times New Roman" pitchFamily="18" charset="0"/>
                <a:cs typeface="Arial" pitchFamily="34" charset="0"/>
              </a:rPr>
              <a:t>online</a:t>
            </a:r>
            <a:r>
              <a:rPr lang="ru-RU" dirty="0">
                <a:latin typeface="Times New Roman" pitchFamily="18" charset="0"/>
                <a:cs typeface="Arial" pitchFamily="34" charset="0"/>
              </a:rPr>
              <a:t> (</a:t>
            </a:r>
            <a:r>
              <a:rPr lang="ru-RU" dirty="0" err="1">
                <a:latin typeface="Times New Roman" pitchFamily="18" charset="0"/>
                <a:cs typeface="Arial" pitchFamily="34" charset="0"/>
              </a:rPr>
              <a:t>опросники</a:t>
            </a:r>
            <a:r>
              <a:rPr lang="ru-RU" dirty="0">
                <a:latin typeface="Times New Roman" pitchFamily="18" charset="0"/>
                <a:cs typeface="Arial" pitchFamily="34" charset="0"/>
              </a:rPr>
              <a:t>, анкетирование)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5076825" y="3860800"/>
            <a:ext cx="3743325" cy="17287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6DDE8"/>
              </a:gs>
            </a:gsLst>
            <a:lin ang="5400000" scaled="1"/>
          </a:gradFill>
          <a:ln w="12700">
            <a:solidFill>
              <a:srgbClr val="92CDDC"/>
            </a:solidFill>
            <a:miter lim="800000"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Arial" pitchFamily="34" charset="0"/>
              </a:rPr>
              <a:t>Размещение полезной информации интересной для родителей и детей: смешные высказывания детей, лучшие рисунки, поделки, тексты песен и стихотворений для разучивания дома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076825" y="5661025"/>
            <a:ext cx="3743325" cy="9366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Arial" pitchFamily="34" charset="0"/>
              </a:rPr>
              <a:t>Непосредственный обмен видео-фотоматериалами на страницах сайта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371" name="AutoShape 11"/>
          <p:cNvCxnSpPr>
            <a:cxnSpLocks noChangeShapeType="1"/>
          </p:cNvCxnSpPr>
          <p:nvPr/>
        </p:nvCxnSpPr>
        <p:spPr bwMode="auto">
          <a:xfrm>
            <a:off x="4643438" y="1268413"/>
            <a:ext cx="0" cy="5329237"/>
          </a:xfrm>
          <a:prstGeom prst="straightConnector1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</p:spPr>
      </p:cxnSp>
      <p:cxnSp>
        <p:nvCxnSpPr>
          <p:cNvPr id="15372" name="AutoShape 12"/>
          <p:cNvCxnSpPr>
            <a:cxnSpLocks noChangeShapeType="1"/>
          </p:cNvCxnSpPr>
          <p:nvPr/>
        </p:nvCxnSpPr>
        <p:spPr bwMode="auto">
          <a:xfrm>
            <a:off x="4140200" y="2708275"/>
            <a:ext cx="936625" cy="0"/>
          </a:xfrm>
          <a:prstGeom prst="straightConnector1">
            <a:avLst/>
          </a:prstGeom>
          <a:noFill/>
          <a:ln w="38100">
            <a:solidFill>
              <a:srgbClr val="B2A1C7"/>
            </a:solidFill>
            <a:round/>
            <a:headEnd/>
            <a:tailEnd/>
          </a:ln>
        </p:spPr>
      </p:cxnSp>
      <p:cxnSp>
        <p:nvCxnSpPr>
          <p:cNvPr id="15373" name="AutoShape 13"/>
          <p:cNvCxnSpPr>
            <a:cxnSpLocks noChangeShapeType="1"/>
          </p:cNvCxnSpPr>
          <p:nvPr/>
        </p:nvCxnSpPr>
        <p:spPr bwMode="auto">
          <a:xfrm>
            <a:off x="4140200" y="6597650"/>
            <a:ext cx="936625" cy="0"/>
          </a:xfrm>
          <a:prstGeom prst="straightConnector1">
            <a:avLst/>
          </a:prstGeom>
          <a:noFill/>
          <a:ln w="38100">
            <a:solidFill>
              <a:srgbClr val="D6E3BC"/>
            </a:solidFill>
            <a:round/>
            <a:headEnd/>
            <a:tailEnd/>
          </a:ln>
        </p:spPr>
      </p:cxnSp>
      <p:cxnSp>
        <p:nvCxnSpPr>
          <p:cNvPr id="15374" name="AutoShape 14"/>
          <p:cNvCxnSpPr>
            <a:cxnSpLocks noChangeShapeType="1"/>
          </p:cNvCxnSpPr>
          <p:nvPr/>
        </p:nvCxnSpPr>
        <p:spPr bwMode="auto">
          <a:xfrm>
            <a:off x="4140200" y="5589588"/>
            <a:ext cx="936625" cy="0"/>
          </a:xfrm>
          <a:prstGeom prst="straightConnector1">
            <a:avLst/>
          </a:prstGeom>
          <a:noFill/>
          <a:ln w="38100">
            <a:solidFill>
              <a:srgbClr val="92CDDC"/>
            </a:solidFill>
            <a:round/>
            <a:headEnd/>
            <a:tailEnd/>
          </a:ln>
        </p:spPr>
      </p:cxnSp>
      <p:cxnSp>
        <p:nvCxnSpPr>
          <p:cNvPr id="15375" name="AutoShape 15"/>
          <p:cNvCxnSpPr>
            <a:cxnSpLocks noChangeShapeType="1"/>
          </p:cNvCxnSpPr>
          <p:nvPr/>
        </p:nvCxnSpPr>
        <p:spPr bwMode="auto">
          <a:xfrm>
            <a:off x="4140200" y="3789363"/>
            <a:ext cx="936625" cy="0"/>
          </a:xfrm>
          <a:prstGeom prst="straightConnector1">
            <a:avLst/>
          </a:prstGeom>
          <a:noFill/>
          <a:ln w="38100">
            <a:solidFill>
              <a:srgbClr val="FABF8F"/>
            </a:solidFill>
            <a:round/>
            <a:headEnd/>
            <a:tailEnd/>
          </a:ln>
        </p:spPr>
      </p:cxnSp>
      <p:pic>
        <p:nvPicPr>
          <p:cNvPr id="16" name="Picture 4" descr="C:\Users\Влад\Downloads\graphics-computers-53924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4319" y="214291"/>
            <a:ext cx="1614954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85786" y="214290"/>
            <a:ext cx="72723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Arial Narrow" pitchFamily="34" charset="0"/>
              </a:rPr>
              <a:t>Проблема-  нет опыта использования ИКТ</a:t>
            </a:r>
            <a:endParaRPr lang="ru-RU" sz="24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4" name="Picture 4" descr="C:\Users\Влад\Downloads\graphics-computers-53924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4319" y="214291"/>
            <a:ext cx="1614954" cy="1071570"/>
          </a:xfrm>
          <a:prstGeom prst="rect">
            <a:avLst/>
          </a:prstGeom>
          <a:noFill/>
        </p:spPr>
      </p:pic>
      <p:pic>
        <p:nvPicPr>
          <p:cNvPr id="22530" name="Picture 2" descr="http://wiki.soiro.ru/images/RRR_IKT_DOY_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785795"/>
            <a:ext cx="2857520" cy="3304008"/>
          </a:xfrm>
          <a:prstGeom prst="rect">
            <a:avLst/>
          </a:prstGeom>
          <a:noFill/>
        </p:spPr>
      </p:pic>
      <p:pic>
        <p:nvPicPr>
          <p:cNvPr id="22538" name="Picture 10" descr="http://www.duveltjes.nl/files/bewegende-animaties/computers/bewegende-animatie-computers-47506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286256"/>
            <a:ext cx="3810000" cy="2228850"/>
          </a:xfrm>
          <a:prstGeom prst="rect">
            <a:avLst/>
          </a:prstGeom>
          <a:noFill/>
        </p:spPr>
      </p:pic>
      <p:pic>
        <p:nvPicPr>
          <p:cNvPr id="22540" name="Picture 12" descr="https://otvet.imgsmail.ru/download/0c56de20d517b5ca2777bfd0400faa9f_i-28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928669"/>
            <a:ext cx="2500330" cy="3098235"/>
          </a:xfrm>
          <a:prstGeom prst="rect">
            <a:avLst/>
          </a:prstGeom>
          <a:noFill/>
        </p:spPr>
      </p:pic>
      <p:sp>
        <p:nvSpPr>
          <p:cNvPr id="12" name="Диагональная полоса 11"/>
          <p:cNvSpPr/>
          <p:nvPr/>
        </p:nvSpPr>
        <p:spPr>
          <a:xfrm rot="5400000">
            <a:off x="4750595" y="1250141"/>
            <a:ext cx="3143272" cy="2500330"/>
          </a:xfrm>
          <a:prstGeom prst="diagStripe">
            <a:avLst>
              <a:gd name="adj" fmla="val 88945"/>
            </a:avLst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14744" y="4000504"/>
            <a:ext cx="378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7030A0"/>
                </a:solidFill>
                <a:latin typeface="Arial Narrow" pitchFamily="34" charset="0"/>
              </a:rPr>
              <a:t>Решение – обмен опытом</a:t>
            </a:r>
            <a:endParaRPr lang="ru-RU" sz="24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1285852" y="1285861"/>
            <a:ext cx="357189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buFont typeface="Wingdings" pitchFamily="2" charset="2"/>
              <a:buChar char="Ø"/>
            </a:pPr>
            <a:endParaRPr lang="ru-RU" sz="2000" dirty="0" smtClean="0"/>
          </a:p>
          <a:p>
            <a:pPr indent="457200">
              <a:buFont typeface="Wingdings" pitchFamily="2" charset="2"/>
              <a:buChar char="Ø"/>
            </a:pPr>
            <a:endParaRPr lang="ru-RU" sz="2000" dirty="0" smtClean="0">
              <a:latin typeface="Arial Narrow" pitchFamily="34" charset="0"/>
            </a:endParaRPr>
          </a:p>
          <a:p>
            <a:pPr indent="457200"/>
            <a:r>
              <a:rPr lang="ru-RU" sz="2000" dirty="0" smtClean="0">
                <a:latin typeface="Arial Narrow" pitchFamily="34" charset="0"/>
              </a:rPr>
              <a:t> </a:t>
            </a:r>
          </a:p>
          <a:p>
            <a:pPr indent="457200">
              <a:buFont typeface="Wingdings" pitchFamily="2" charset="2"/>
              <a:buChar char="Ø"/>
            </a:pPr>
            <a:endParaRPr lang="ru-RU" sz="2000" b="1" dirty="0" smtClean="0">
              <a:latin typeface="Arial Narrow" pitchFamily="34" charset="0"/>
            </a:endParaRPr>
          </a:p>
          <a:p>
            <a:pPr indent="457200">
              <a:buFont typeface="Wingdings" pitchFamily="2" charset="2"/>
              <a:buChar char="Ø"/>
            </a:pPr>
            <a:endParaRPr lang="ru-RU" sz="2000" b="1" dirty="0">
              <a:latin typeface="Arial Narrow" pitchFamily="34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030950376"/>
              </p:ext>
            </p:extLst>
          </p:nvPr>
        </p:nvGraphicFramePr>
        <p:xfrm>
          <a:off x="1619672" y="1700808"/>
          <a:ext cx="6072230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029234" y="548769"/>
            <a:ext cx="62865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Arial Narrow" pitchFamily="34" charset="0"/>
              </a:rPr>
              <a:t>Что может стать причиной отсутствия интереса к сайту у его потенциальных посетителей?</a:t>
            </a:r>
            <a:endParaRPr lang="ru-RU" sz="20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9" name="Picture 4" descr="C:\Users\Влад\Downloads\graphics-computers-539248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6644" y="285728"/>
            <a:ext cx="1626828" cy="1079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928662" y="928670"/>
            <a:ext cx="7492997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buFont typeface="Wingdings" pitchFamily="2" charset="2"/>
              <a:buChar char="Ø"/>
            </a:pPr>
            <a:endParaRPr lang="ru-RU" sz="2000" dirty="0" smtClean="0"/>
          </a:p>
          <a:p>
            <a:r>
              <a:rPr lang="ru-RU" sz="2000" dirty="0" smtClean="0"/>
              <a:t>Основная целевая аудитория – </a:t>
            </a:r>
          </a:p>
          <a:p>
            <a:r>
              <a:rPr lang="ru-RU" sz="2000" dirty="0" smtClean="0"/>
              <a:t>это родители нынешних и будущих воспитанников ДОУ. 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28662" y="477313"/>
            <a:ext cx="7272338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Разработка концепции </a:t>
            </a:r>
            <a:r>
              <a:rPr lang="ru-RU" sz="2400" b="1" dirty="0" err="1" smtClean="0">
                <a:solidFill>
                  <a:srgbClr val="7030A0"/>
                </a:solidFill>
                <a:latin typeface="Arial Narrow" pitchFamily="34" charset="0"/>
              </a:rPr>
              <a:t>блога</a:t>
            </a: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 группы </a:t>
            </a:r>
            <a:endParaRPr lang="ru-RU" sz="2400" dirty="0"/>
          </a:p>
        </p:txBody>
      </p:sp>
      <p:pic>
        <p:nvPicPr>
          <p:cNvPr id="4" name="Picture 4" descr="C:\Users\Влад\Downloads\graphics-computers-53924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85728"/>
            <a:ext cx="1626828" cy="1079449"/>
          </a:xfrm>
          <a:prstGeom prst="rect">
            <a:avLst/>
          </a:prstGeom>
          <a:noFill/>
        </p:spPr>
      </p:pic>
      <p:graphicFrame>
        <p:nvGraphicFramePr>
          <p:cNvPr id="7" name="Схема 6"/>
          <p:cNvGraphicFramePr/>
          <p:nvPr/>
        </p:nvGraphicFramePr>
        <p:xfrm>
          <a:off x="1357290" y="2428868"/>
          <a:ext cx="6715172" cy="3357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714348" y="428604"/>
            <a:ext cx="749299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57200">
              <a:buFont typeface="Wingdings" pitchFamily="2" charset="2"/>
              <a:buChar char="Ø"/>
            </a:pP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02796" y="385403"/>
            <a:ext cx="7415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Преимущество наличия сайта/</a:t>
            </a:r>
            <a:r>
              <a:rPr lang="ru-RU" sz="2400" b="1" dirty="0" err="1" smtClean="0">
                <a:solidFill>
                  <a:srgbClr val="7030A0"/>
                </a:solidFill>
                <a:latin typeface="Arial Narrow" pitchFamily="34" charset="0"/>
              </a:rPr>
              <a:t>блога</a:t>
            </a:r>
            <a:r>
              <a:rPr lang="ru-RU" sz="2400" b="1" dirty="0" smtClean="0">
                <a:solidFill>
                  <a:srgbClr val="7030A0"/>
                </a:solidFill>
                <a:latin typeface="Arial Narrow" pitchFamily="34" charset="0"/>
              </a:rPr>
              <a:t> в ДО</a:t>
            </a:r>
            <a:endParaRPr lang="ru-RU" sz="24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pic>
        <p:nvPicPr>
          <p:cNvPr id="4" name="Picture 4" descr="C:\Users\Влад\Downloads\graphics-computers-53924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285728"/>
            <a:ext cx="1626828" cy="1079449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1524000" y="1397000"/>
          <a:ext cx="6096000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424</Words>
  <Application>Microsoft Office PowerPoint</Application>
  <PresentationFormat>Экран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Monotype Corsiva</vt:lpstr>
      <vt:lpstr>Times New Roman</vt:lpstr>
      <vt:lpstr>Wingdings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Пользователь Windows</cp:lastModifiedBy>
  <cp:revision>76</cp:revision>
  <dcterms:created xsi:type="dcterms:W3CDTF">2014-07-06T18:18:01Z</dcterms:created>
  <dcterms:modified xsi:type="dcterms:W3CDTF">2021-05-19T07:23:16Z</dcterms:modified>
</cp:coreProperties>
</file>