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4583" autoAdjust="0"/>
  </p:normalViewPr>
  <p:slideViewPr>
    <p:cSldViewPr>
      <p:cViewPr varScale="1">
        <p:scale>
          <a:sx n="61" d="100"/>
          <a:sy n="61" d="100"/>
        </p:scale>
        <p:origin x="101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6480720" cy="1080120"/>
          </a:xfrm>
        </p:spPr>
        <p:txBody>
          <a:bodyPr/>
          <a:lstStyle>
            <a:lvl1pPr>
              <a:defRPr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9168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683568" y="1556792"/>
            <a:ext cx="712879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556792"/>
            <a:ext cx="712879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0738" y="2060848"/>
            <a:ext cx="6480720" cy="1080120"/>
          </a:xfrm>
        </p:spPr>
        <p:txBody>
          <a:bodyPr>
            <a:noAutofit/>
          </a:bodyPr>
          <a:lstStyle/>
          <a:p>
            <a:r>
              <a:rPr lang="ru-RU" sz="4800" dirty="0" smtClean="0"/>
              <a:t>Презентация  для родителей «Знакомство детей с профессиями»</a:t>
            </a:r>
            <a:endParaRPr lang="ru-RU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88640"/>
            <a:ext cx="7338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dirty="0" smtClean="0"/>
              <a:t>«Детский сад №105 «Антошка»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4509120"/>
            <a:ext cx="3985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Составила: Маркова М.В., воспитатель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6442079"/>
            <a:ext cx="2037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Прокопьевск, 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должен понимать важность любого труда и уважать каждую профессию. Не стоит упоминать о размере заработной платы. Если вы лично негативно относитесь к представителям какой-либо профессии, воздержитесь от эмоций. Информацию нужно преподносить ровно, без негатива, чтобы у малыша сложилось беспристрастное отношение ко всем профессиям.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avatars.mds.yandex.net/get-pdb/2427227/bc9c952a-4281-41c7-b668-9016734d6bcb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132856"/>
            <a:ext cx="4440493" cy="33303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253"/>
          <p:cNvSpPr>
            <a:spLocks noChangeShapeType="1"/>
          </p:cNvSpPr>
          <p:nvPr/>
        </p:nvSpPr>
        <p:spPr bwMode="gray">
          <a:xfrm>
            <a:off x="2229063" y="4946182"/>
            <a:ext cx="4224536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254"/>
          <p:cNvSpPr>
            <a:spLocks noChangeArrowheads="1"/>
          </p:cNvSpPr>
          <p:nvPr/>
        </p:nvSpPr>
        <p:spPr bwMode="gray">
          <a:xfrm rot="3419336">
            <a:off x="1944900" y="4369920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" name="Text Box 255"/>
          <p:cNvSpPr txBox="1">
            <a:spLocks noChangeArrowheads="1"/>
          </p:cNvSpPr>
          <p:nvPr/>
        </p:nvSpPr>
        <p:spPr bwMode="gray">
          <a:xfrm>
            <a:off x="2000463" y="441278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2" name="Line 256"/>
          <p:cNvSpPr>
            <a:spLocks noChangeShapeType="1"/>
          </p:cNvSpPr>
          <p:nvPr/>
        </p:nvSpPr>
        <p:spPr bwMode="gray">
          <a:xfrm>
            <a:off x="2229063" y="2431582"/>
            <a:ext cx="4224536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57"/>
          <p:cNvSpPr>
            <a:spLocks noChangeArrowheads="1"/>
          </p:cNvSpPr>
          <p:nvPr/>
        </p:nvSpPr>
        <p:spPr bwMode="gray">
          <a:xfrm rot="3419336">
            <a:off x="1872892" y="185532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7" name="Text Box 258"/>
          <p:cNvSpPr txBox="1">
            <a:spLocks noChangeArrowheads="1"/>
          </p:cNvSpPr>
          <p:nvPr/>
        </p:nvSpPr>
        <p:spPr bwMode="gray">
          <a:xfrm>
            <a:off x="2627784" y="1268760"/>
            <a:ext cx="3744416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Знакомство с профессиями по дороге в детский сад или на прогулке.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8" name="Text Box 259"/>
          <p:cNvSpPr txBox="1">
            <a:spLocks noChangeArrowheads="1"/>
          </p:cNvSpPr>
          <p:nvPr/>
        </p:nvSpPr>
        <p:spPr bwMode="gray">
          <a:xfrm>
            <a:off x="2000463" y="189818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9" name="Line 260"/>
          <p:cNvSpPr>
            <a:spLocks noChangeShapeType="1"/>
          </p:cNvSpPr>
          <p:nvPr/>
        </p:nvSpPr>
        <p:spPr bwMode="gray">
          <a:xfrm>
            <a:off x="2229063" y="3269782"/>
            <a:ext cx="4224536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Rectangle 261"/>
          <p:cNvSpPr>
            <a:spLocks noChangeArrowheads="1"/>
          </p:cNvSpPr>
          <p:nvPr/>
        </p:nvSpPr>
        <p:spPr bwMode="gray">
          <a:xfrm rot="3419336">
            <a:off x="1944900" y="269352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gray">
          <a:xfrm>
            <a:off x="2000463" y="273638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45" name="Line 263"/>
          <p:cNvSpPr>
            <a:spLocks noChangeShapeType="1"/>
          </p:cNvSpPr>
          <p:nvPr/>
        </p:nvSpPr>
        <p:spPr bwMode="gray">
          <a:xfrm>
            <a:off x="2230651" y="4106396"/>
            <a:ext cx="4222948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Rectangle 264"/>
          <p:cNvSpPr>
            <a:spLocks noChangeArrowheads="1"/>
          </p:cNvSpPr>
          <p:nvPr/>
        </p:nvSpPr>
        <p:spPr bwMode="gray">
          <a:xfrm rot="3419336">
            <a:off x="1944900" y="3531720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2000463" y="357458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50" name="Text Box 268"/>
          <p:cNvSpPr txBox="1">
            <a:spLocks noChangeArrowheads="1"/>
          </p:cNvSpPr>
          <p:nvPr/>
        </p:nvSpPr>
        <p:spPr bwMode="gray">
          <a:xfrm>
            <a:off x="2000463" y="527320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51" name="Text Box 269"/>
          <p:cNvSpPr txBox="1">
            <a:spLocks noChangeArrowheads="1"/>
          </p:cNvSpPr>
          <p:nvPr/>
        </p:nvSpPr>
        <p:spPr bwMode="gray">
          <a:xfrm>
            <a:off x="2843809" y="2804645"/>
            <a:ext cx="406868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Игра «Назови профессии»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2" name="Text Box 270"/>
          <p:cNvSpPr txBox="1">
            <a:spLocks noChangeArrowheads="1"/>
          </p:cNvSpPr>
          <p:nvPr/>
        </p:nvSpPr>
        <p:spPr bwMode="gray">
          <a:xfrm>
            <a:off x="2699792" y="3644432"/>
            <a:ext cx="417775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</a:rPr>
              <a:t>Супергерои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рядом с нами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3" name="Text Box 271"/>
          <p:cNvSpPr txBox="1">
            <a:spLocks noChangeArrowheads="1"/>
          </p:cNvSpPr>
          <p:nvPr/>
        </p:nvSpPr>
        <p:spPr bwMode="gray">
          <a:xfrm>
            <a:off x="2771801" y="4485807"/>
            <a:ext cx="399462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Профессии в моей семье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Заголовок 2"/>
          <p:cNvSpPr>
            <a:spLocks noGrp="1"/>
          </p:cNvSpPr>
          <p:nvPr>
            <p:ph type="title"/>
          </p:nvPr>
        </p:nvSpPr>
        <p:spPr>
          <a:xfrm>
            <a:off x="611560" y="191549"/>
            <a:ext cx="8424936" cy="1224136"/>
          </a:xfrm>
        </p:spPr>
        <p:txBody>
          <a:bodyPr/>
          <a:lstStyle/>
          <a:p>
            <a:r>
              <a:rPr lang="ru-RU" dirty="0" smtClean="0"/>
              <a:t>Содержание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ello_html_m34ce14d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0"/>
            <a:ext cx="3008308" cy="227931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выбора будущей профессии начинает обсуждаться с раннего детства. Вряд ли вы найдете детское пособие, в котором этот вопрос будет обойден стороной. Более того, ознакомление детей с профессиями – обязательный аспект государственных образовательных стандартов. И беседы с малышом о профессиях должны быть увлекательными и наглядными. </a:t>
            </a:r>
            <a:endParaRPr lang="ru-RU" sz="1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0039ut-8a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8617" y="2276872"/>
            <a:ext cx="3565383" cy="2520280"/>
          </a:xfrm>
          <a:prstGeom prst="rect">
            <a:avLst/>
          </a:prstGeom>
        </p:spPr>
      </p:pic>
      <p:pic>
        <p:nvPicPr>
          <p:cNvPr id="7" name="Рисунок 6" descr="361-625d5f20684f96b4e3ba25479a62a2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4653136"/>
            <a:ext cx="3335089" cy="2204864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344816" cy="12241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1. Знакомство с профессиями по дороге в детский сад или на прогулке.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511256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Конечно, эта тема неоднократно будет обсуждаться на занятиях в детском саду, но повторить пройденное никогда не помешает. Методика беседы на прогулке очень проста: обращайте внимание на всех людей, занятых делом, и называйте ребенку их профессии. 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kniga-o-professiyah-mi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700808"/>
            <a:ext cx="2075019" cy="2120908"/>
          </a:xfrm>
        </p:spPr>
      </p:pic>
      <p:pic>
        <p:nvPicPr>
          <p:cNvPr id="2050" name="Picture 2" descr="https://img1.labirint.ru/rcimg/019fc6d13e9f14ef50750e6c3b8c72d7/1920x1080/books58/572471/ph_1.jpg?15639755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05064"/>
            <a:ext cx="3168352" cy="21602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320480" cy="532859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Увидели дворника во дворе – расскажите об этой трудной и важной профессии, проходим мимо стройки – узнаем о профессии строителя. Зашли по дороге в магазин. Спросите: кто здесь работает? Вернувшись домой, еще раз вспомните, людей каких профессий вы встретили сегодня. Закрепить материал можно, попросив ребенка нарисовать, например, строителя в желтой каске или дворника, убирающего листву. Такая методика отлично подойдет для детей от 3 до 6 лет.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1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620688"/>
            <a:ext cx="3635817" cy="2559274"/>
          </a:xfrm>
        </p:spPr>
      </p:pic>
      <p:pic>
        <p:nvPicPr>
          <p:cNvPr id="9" name="Рисунок 8" descr="img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501008"/>
            <a:ext cx="3707904" cy="278092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2. Игра «Назови профессии»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320480" cy="504056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Эта понятная и занимательная игра порадует не только детей, но и взрослых. Правила очень несложные и играть можно на протяжении всего дня. Например, семья собралась за завтраком. Давайте посмотрим, что у нас на столе. Бутерброды, чай, омлет... Отличный повод поговорить о сельскохозяйственных профессиях. Откуда берутся яйца, сметана, хлеб? Кто работает на птицефабрике, в поле, на ферме? смололи муку, испекли хлеб и, наконец, доставили в магазин, где его купил папа? Таким же образом можно проследить создание любой вещи в доме, включая, например, книжку любимых детских стихов и рассказов. Пришлось потрудиться огромной команде людей, начиная от автора, издателя, работников типографии и заканчивая продавцом книжного магазина, чтобы книга попала в руки читателя. Эта игра также предназначена детям до 6 лет. 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didakticheskie-igry-professi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772816"/>
            <a:ext cx="4572000" cy="4248472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3.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Супергерои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рядом с нами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Детям чуть постарше можно предложить составить список героических профессий. Оказывается, герои встречаются не только в кино и компьютерных играх. Ежедневно мы сталкиваемся с десятками людей по-настоящему героических профессий, правда, они не носят плащ супермена или костюм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</a:rPr>
              <a:t>Бэтмена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, но их работа – спасать жизни реальных людей. Вместе с детьми составьте список таких профессий: 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36fc1b41343f5d36909f8d79359908d5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124744"/>
            <a:ext cx="3784362" cy="2592288"/>
          </a:xfrm>
        </p:spPr>
      </p:pic>
      <p:pic>
        <p:nvPicPr>
          <p:cNvPr id="6" name="Рисунок 5" descr="s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3865438"/>
            <a:ext cx="2073748" cy="2992562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спасатели,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полицейские,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пожарные,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- врачи (попросите назвать известные детям врачебные специальности),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- летчики, - военные (уточните специальности),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машинисты поездов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и так далее.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2aaa4a666d88166775f81dc913821e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23928" y="0"/>
            <a:ext cx="2520280" cy="3332602"/>
          </a:xfrm>
        </p:spPr>
      </p:pic>
      <p:pic>
        <p:nvPicPr>
          <p:cNvPr id="7" name="Рисунок 6" descr="15142849215a4227795761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1772816"/>
            <a:ext cx="2267744" cy="3907498"/>
          </a:xfrm>
          <a:prstGeom prst="rect">
            <a:avLst/>
          </a:prstGeom>
        </p:spPr>
      </p:pic>
      <p:pic>
        <p:nvPicPr>
          <p:cNvPr id="8" name="Рисунок 7" descr="21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4293096"/>
            <a:ext cx="2160240" cy="2380994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4. Профессии в моей семье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4320480" cy="5102027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Рассказ о профессиях своих родственников помогает ребенку больше узнать о собственной семье, укрепляет семейные узы. Особенно интересны будут рассказы о роде занятий прадедушек, прабабушек, если, конечно, такие сведения сохранились в семье. Историю можно проиллюстрировать старинными фотографиями, грамотами или даже трудовой книжкой. При беседах о профессиях взрослым нужно помнить несколько несложных правил. Никогда не делите род занятий на хорошие и плохие, престижные и не очень.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2204864"/>
            <a:ext cx="4321175" cy="3041702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623ea7a244dcf1fe1d8f8b57163c9afd2298aa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2490</TotalTime>
  <Words>638</Words>
  <Application>Microsoft Office PowerPoint</Application>
  <PresentationFormat>Экран (4:3)</PresentationFormat>
  <Paragraphs>34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 для родителей «Знакомство детей с профессиями»</vt:lpstr>
      <vt:lpstr>Содержание </vt:lpstr>
      <vt:lpstr>Презентация PowerPoint</vt:lpstr>
      <vt:lpstr>1. Знакомство с профессиями по дороге в детский сад или на прогулке.</vt:lpstr>
      <vt:lpstr>Презентация PowerPoint</vt:lpstr>
      <vt:lpstr>2. Игра «Назови профессии» </vt:lpstr>
      <vt:lpstr>3. Супергерои рядом с нами </vt:lpstr>
      <vt:lpstr>Презентация PowerPoint</vt:lpstr>
      <vt:lpstr>4. Профессии в моей семье 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Уголки зеленых оттенков</dc:title>
  <dc:creator>obstinate</dc:creator>
  <dc:description>Шаблон презентации с сайта https://presentation-creation.ru/</dc:description>
  <cp:lastModifiedBy>Пользователь Windows</cp:lastModifiedBy>
  <cp:revision>1266</cp:revision>
  <dcterms:created xsi:type="dcterms:W3CDTF">2018-02-25T09:09:03Z</dcterms:created>
  <dcterms:modified xsi:type="dcterms:W3CDTF">2021-02-01T08:16:35Z</dcterms:modified>
</cp:coreProperties>
</file>